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6.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7.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8.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9.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2.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3.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4.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83" r:id="rId4"/>
    <p:sldMasterId id="2147483723" r:id="rId5"/>
    <p:sldMasterId id="2147483688" r:id="rId6"/>
    <p:sldMasterId id="2147483689" r:id="rId7"/>
    <p:sldMasterId id="2147483900" r:id="rId8"/>
    <p:sldMasterId id="2147483913" r:id="rId9"/>
    <p:sldMasterId id="2147484058" r:id="rId10"/>
    <p:sldMasterId id="2147484071" r:id="rId11"/>
    <p:sldMasterId id="2147486942" r:id="rId12"/>
    <p:sldMasterId id="2147487027" r:id="rId13"/>
    <p:sldMasterId id="2147488411" r:id="rId14"/>
    <p:sldMasterId id="2147488635" r:id="rId15"/>
    <p:sldMasterId id="2147488696" r:id="rId16"/>
    <p:sldMasterId id="2147488732" r:id="rId17"/>
    <p:sldMasterId id="2147488915" r:id="rId18"/>
    <p:sldMasterId id="2147489064" r:id="rId19"/>
    <p:sldMasterId id="2147489161" r:id="rId20"/>
    <p:sldMasterId id="2147491115" r:id="rId21"/>
    <p:sldMasterId id="2147491371" r:id="rId22"/>
    <p:sldMasterId id="2147492580" r:id="rId23"/>
    <p:sldMasterId id="2147492975" r:id="rId24"/>
    <p:sldMasterId id="2147494052" r:id="rId25"/>
    <p:sldMasterId id="2147495249" r:id="rId26"/>
    <p:sldMasterId id="2147495762" r:id="rId27"/>
    <p:sldMasterId id="2147495798" r:id="rId28"/>
  </p:sldMasterIdLst>
  <p:notesMasterIdLst>
    <p:notesMasterId r:id="rId52"/>
  </p:notesMasterIdLst>
  <p:handoutMasterIdLst>
    <p:handoutMasterId r:id="rId53"/>
  </p:handoutMasterIdLst>
  <p:sldIdLst>
    <p:sldId id="11120" r:id="rId29"/>
    <p:sldId id="11155" r:id="rId30"/>
    <p:sldId id="11145" r:id="rId31"/>
    <p:sldId id="11138" r:id="rId32"/>
    <p:sldId id="257" r:id="rId33"/>
    <p:sldId id="9676" r:id="rId34"/>
    <p:sldId id="11160" r:id="rId35"/>
    <p:sldId id="11156" r:id="rId36"/>
    <p:sldId id="11144" r:id="rId37"/>
    <p:sldId id="11031" r:id="rId38"/>
    <p:sldId id="11161" r:id="rId39"/>
    <p:sldId id="11153" r:id="rId40"/>
    <p:sldId id="11157" r:id="rId41"/>
    <p:sldId id="11159" r:id="rId42"/>
    <p:sldId id="11127" r:id="rId43"/>
    <p:sldId id="256" r:id="rId44"/>
    <p:sldId id="11102" r:id="rId45"/>
    <p:sldId id="943" r:id="rId46"/>
    <p:sldId id="11133" r:id="rId47"/>
    <p:sldId id="11094" r:id="rId48"/>
    <p:sldId id="11123" r:id="rId49"/>
    <p:sldId id="10110" r:id="rId50"/>
    <p:sldId id="11090" r:id="rId51"/>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6348" algn="l" rtl="0" fontAlgn="base">
      <a:spcBef>
        <a:spcPct val="0"/>
      </a:spcBef>
      <a:spcAft>
        <a:spcPct val="0"/>
      </a:spcAft>
      <a:defRPr b="1" kern="1200">
        <a:solidFill>
          <a:schemeClr val="tx1"/>
        </a:solidFill>
        <a:latin typeface="Arial" charset="0"/>
        <a:ea typeface="+mn-ea"/>
        <a:cs typeface="Arial" charset="0"/>
      </a:defRPr>
    </a:lvl2pPr>
    <a:lvl3pPr marL="912696" algn="l" rtl="0" fontAlgn="base">
      <a:spcBef>
        <a:spcPct val="0"/>
      </a:spcBef>
      <a:spcAft>
        <a:spcPct val="0"/>
      </a:spcAft>
      <a:defRPr b="1" kern="1200">
        <a:solidFill>
          <a:schemeClr val="tx1"/>
        </a:solidFill>
        <a:latin typeface="Arial" charset="0"/>
        <a:ea typeface="+mn-ea"/>
        <a:cs typeface="Arial" charset="0"/>
      </a:defRPr>
    </a:lvl3pPr>
    <a:lvl4pPr marL="1369046" algn="l" rtl="0" fontAlgn="base">
      <a:spcBef>
        <a:spcPct val="0"/>
      </a:spcBef>
      <a:spcAft>
        <a:spcPct val="0"/>
      </a:spcAft>
      <a:defRPr b="1" kern="1200">
        <a:solidFill>
          <a:schemeClr val="tx1"/>
        </a:solidFill>
        <a:latin typeface="Arial" charset="0"/>
        <a:ea typeface="+mn-ea"/>
        <a:cs typeface="Arial" charset="0"/>
      </a:defRPr>
    </a:lvl4pPr>
    <a:lvl5pPr marL="1825394" algn="l" rtl="0" fontAlgn="base">
      <a:spcBef>
        <a:spcPct val="0"/>
      </a:spcBef>
      <a:spcAft>
        <a:spcPct val="0"/>
      </a:spcAft>
      <a:defRPr b="1" kern="1200">
        <a:solidFill>
          <a:schemeClr val="tx1"/>
        </a:solidFill>
        <a:latin typeface="Arial" charset="0"/>
        <a:ea typeface="+mn-ea"/>
        <a:cs typeface="Arial" charset="0"/>
      </a:defRPr>
    </a:lvl5pPr>
    <a:lvl6pPr marL="2281742" algn="l" defTabSz="912696" rtl="0" eaLnBrk="1" latinLnBrk="0" hangingPunct="1">
      <a:defRPr b="1" kern="1200">
        <a:solidFill>
          <a:schemeClr val="tx1"/>
        </a:solidFill>
        <a:latin typeface="Arial" charset="0"/>
        <a:ea typeface="+mn-ea"/>
        <a:cs typeface="Arial" charset="0"/>
      </a:defRPr>
    </a:lvl6pPr>
    <a:lvl7pPr marL="2738090" algn="l" defTabSz="912696" rtl="0" eaLnBrk="1" latinLnBrk="0" hangingPunct="1">
      <a:defRPr b="1" kern="1200">
        <a:solidFill>
          <a:schemeClr val="tx1"/>
        </a:solidFill>
        <a:latin typeface="Arial" charset="0"/>
        <a:ea typeface="+mn-ea"/>
        <a:cs typeface="Arial" charset="0"/>
      </a:defRPr>
    </a:lvl7pPr>
    <a:lvl8pPr marL="3194429" algn="l" defTabSz="912696" rtl="0" eaLnBrk="1" latinLnBrk="0" hangingPunct="1">
      <a:defRPr b="1" kern="1200">
        <a:solidFill>
          <a:schemeClr val="tx1"/>
        </a:solidFill>
        <a:latin typeface="Arial" charset="0"/>
        <a:ea typeface="+mn-ea"/>
        <a:cs typeface="Arial" charset="0"/>
      </a:defRPr>
    </a:lvl8pPr>
    <a:lvl9pPr marL="3650784" algn="l" defTabSz="912696" rtl="0" eaLnBrk="1" latinLnBrk="0" hangingPunct="1">
      <a:defRPr b="1"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5FB6ABF6-4D33-492A-80AE-A68C1FB5DC2F}">
          <p14:sldIdLst>
            <p14:sldId id="11120"/>
            <p14:sldId id="11155"/>
            <p14:sldId id="11145"/>
            <p14:sldId id="11138"/>
            <p14:sldId id="257"/>
            <p14:sldId id="9676"/>
            <p14:sldId id="11160"/>
            <p14:sldId id="11156"/>
            <p14:sldId id="11144"/>
            <p14:sldId id="11031"/>
            <p14:sldId id="11161"/>
            <p14:sldId id="11153"/>
            <p14:sldId id="11157"/>
            <p14:sldId id="11159"/>
            <p14:sldId id="11127"/>
            <p14:sldId id="256"/>
            <p14:sldId id="11102"/>
          </p14:sldIdLst>
        </p14:section>
        <p14:section name="Untitled Section" id="{2F5D89F2-3D89-4F80-BF5D-0767E74AEF5A}">
          <p14:sldIdLst/>
        </p14:section>
        <p14:section name="Untitled Section" id="{25061270-0B8D-4BF8-828F-CB08243A3190}">
          <p14:sldIdLst>
            <p14:sldId id="943"/>
            <p14:sldId id="11133"/>
            <p14:sldId id="11094"/>
            <p14:sldId id="11123"/>
            <p14:sldId id="10110"/>
            <p14:sldId id="110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750" userDrawn="1">
          <p15:clr>
            <a:srgbClr val="A4A3A4"/>
          </p15:clr>
        </p15:guide>
        <p15:guide id="3" pos="2811" userDrawn="1">
          <p15:clr>
            <a:srgbClr val="A4A3A4"/>
          </p15:clr>
        </p15:guide>
        <p15:guide id="4" pos="2690" userDrawn="1">
          <p15:clr>
            <a:srgbClr val="A4A3A4"/>
          </p15:clr>
        </p15:guide>
        <p15:guide id="5" pos="2873" userDrawn="1">
          <p15:clr>
            <a:srgbClr val="A4A3A4"/>
          </p15:clr>
        </p15:guide>
        <p15:guide id="6" pos="2632" userDrawn="1">
          <p15:clr>
            <a:srgbClr val="A4A3A4"/>
          </p15:clr>
        </p15:guide>
        <p15:guide id="7" pos="2937" userDrawn="1">
          <p15:clr>
            <a:srgbClr val="A4A3A4"/>
          </p15:clr>
        </p15:guide>
        <p15:guide id="8" pos="2575" userDrawn="1">
          <p15:clr>
            <a:srgbClr val="A4A3A4"/>
          </p15:clr>
        </p15:guide>
        <p15:guide id="9" pos="2519" userDrawn="1">
          <p15:clr>
            <a:srgbClr val="A4A3A4"/>
          </p15:clr>
        </p15:guide>
        <p15:guide id="10" pos="2464" userDrawn="1">
          <p15:clr>
            <a:srgbClr val="A4A3A4"/>
          </p15:clr>
        </p15:guide>
        <p15:guide id="11" pos="2410" userDrawn="1">
          <p15:clr>
            <a:srgbClr val="A4A3A4"/>
          </p15:clr>
        </p15:guide>
        <p15:guide id="12" pos="2358" userDrawn="1">
          <p15:clr>
            <a:srgbClr val="A4A3A4"/>
          </p15:clr>
        </p15:guide>
        <p15:guide id="13" pos="2307" userDrawn="1">
          <p15:clr>
            <a:srgbClr val="A4A3A4"/>
          </p15:clr>
        </p15:guide>
        <p15:guide id="14" pos="2257" userDrawn="1">
          <p15:clr>
            <a:srgbClr val="A4A3A4"/>
          </p15:clr>
        </p15:guide>
        <p15:guide id="15" pos="2208" userDrawn="1">
          <p15:clr>
            <a:srgbClr val="A4A3A4"/>
          </p15:clr>
        </p15:guide>
        <p15:guide id="16" pos="2160" userDrawn="1">
          <p15:clr>
            <a:srgbClr val="A4A3A4"/>
          </p15:clr>
        </p15:guide>
        <p15:guide id="17" pos="2113" userDrawn="1">
          <p15:clr>
            <a:srgbClr val="A4A3A4"/>
          </p15:clr>
        </p15:guide>
        <p15:guide id="18" pos="206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initials="M" lastIdx="1" clrIdx="0">
    <p:extLst/>
  </p:cmAuthor>
  <p:cmAuthor id="2" name="Wilson, Brooke" initials="WB"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9933"/>
    <a:srgbClr val="FFFF00"/>
    <a:srgbClr val="FFCC99"/>
    <a:srgbClr val="66FFFF"/>
    <a:srgbClr val="99CCFF"/>
    <a:srgbClr val="FF99FF"/>
    <a:srgbClr val="33CC33"/>
    <a:srgbClr val="CC00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17" autoAdjust="0"/>
    <p:restoredTop sz="94280" autoAdjust="0"/>
  </p:normalViewPr>
  <p:slideViewPr>
    <p:cSldViewPr>
      <p:cViewPr varScale="1">
        <p:scale>
          <a:sx n="110" d="100"/>
          <a:sy n="110" d="100"/>
        </p:scale>
        <p:origin x="7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202"/>
    </p:cViewPr>
  </p:sorterViewPr>
  <p:notesViewPr>
    <p:cSldViewPr>
      <p:cViewPr varScale="1">
        <p:scale>
          <a:sx n="36" d="100"/>
          <a:sy n="36" d="100"/>
        </p:scale>
        <p:origin x="-1536" y="-90"/>
      </p:cViewPr>
      <p:guideLst>
        <p:guide orient="horz" pos="2929"/>
        <p:guide pos="2750"/>
        <p:guide pos="2811"/>
        <p:guide pos="2690"/>
        <p:guide pos="2873"/>
        <p:guide pos="2632"/>
        <p:guide pos="2937"/>
        <p:guide pos="2575"/>
        <p:guide pos="2519"/>
        <p:guide pos="2464"/>
        <p:guide pos="2410"/>
        <p:guide pos="2358"/>
        <p:guide pos="2307"/>
        <p:guide pos="2257"/>
        <p:guide pos="2208"/>
        <p:guide pos="2160"/>
        <p:guide pos="2113"/>
        <p:guide pos="206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1.xml"/><Relationship Id="rId21" Type="http://schemas.openxmlformats.org/officeDocument/2006/relationships/slideMaster" Target="slideMasters/slideMaster18.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1.xml"/><Relationship Id="rId41" Type="http://schemas.openxmlformats.org/officeDocument/2006/relationships/slide" Target="slides/slide13.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2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68" y="0"/>
            <a:ext cx="3038475" cy="465138"/>
          </a:xfrm>
          <a:prstGeom prst="rect">
            <a:avLst/>
          </a:prstGeom>
          <a:noFill/>
          <a:ln w="9525">
            <a:noFill/>
            <a:miter lim="800000"/>
            <a:headEnd/>
            <a:tailEnd/>
          </a:ln>
          <a:effectLst/>
        </p:spPr>
        <p:txBody>
          <a:bodyPr vert="horz" wrap="square" lIns="402228" tIns="201136" rIns="402228" bIns="201136" numCol="1" anchor="t" anchorCtr="0" compatLnSpc="1">
            <a:prstTxWarp prst="textNoShape">
              <a:avLst/>
            </a:prstTxWarp>
          </a:bodyPr>
          <a:lstStyle>
            <a:lvl1pPr>
              <a:defRPr sz="5400" b="0"/>
            </a:lvl1pPr>
          </a:lstStyle>
          <a:p>
            <a:pPr>
              <a:defRPr/>
            </a:pPr>
            <a:endParaRPr lang="en-CA" dirty="0"/>
          </a:p>
        </p:txBody>
      </p:sp>
      <p:sp>
        <p:nvSpPr>
          <p:cNvPr id="28675" name="Rectangle 3"/>
          <p:cNvSpPr>
            <a:spLocks noGrp="1" noChangeArrowheads="1"/>
          </p:cNvSpPr>
          <p:nvPr>
            <p:ph type="dt" sz="quarter" idx="1"/>
          </p:nvPr>
        </p:nvSpPr>
        <p:spPr bwMode="auto">
          <a:xfrm>
            <a:off x="3970506" y="0"/>
            <a:ext cx="3038475" cy="465138"/>
          </a:xfrm>
          <a:prstGeom prst="rect">
            <a:avLst/>
          </a:prstGeom>
          <a:noFill/>
          <a:ln w="9525">
            <a:noFill/>
            <a:miter lim="800000"/>
            <a:headEnd/>
            <a:tailEnd/>
          </a:ln>
          <a:effectLst/>
        </p:spPr>
        <p:txBody>
          <a:bodyPr vert="horz" wrap="square" lIns="402228" tIns="201136" rIns="402228" bIns="201136" numCol="1" anchor="t" anchorCtr="0" compatLnSpc="1">
            <a:prstTxWarp prst="textNoShape">
              <a:avLst/>
            </a:prstTxWarp>
          </a:bodyPr>
          <a:lstStyle>
            <a:lvl1pPr algn="r">
              <a:defRPr sz="5400" b="0"/>
            </a:lvl1pPr>
          </a:lstStyle>
          <a:p>
            <a:pPr>
              <a:defRPr/>
            </a:pPr>
            <a:endParaRPr lang="en-CA" dirty="0"/>
          </a:p>
        </p:txBody>
      </p:sp>
      <p:sp>
        <p:nvSpPr>
          <p:cNvPr id="28676" name="Rectangle 4"/>
          <p:cNvSpPr>
            <a:spLocks noGrp="1" noChangeArrowheads="1"/>
          </p:cNvSpPr>
          <p:nvPr>
            <p:ph type="ftr" sz="quarter" idx="2"/>
          </p:nvPr>
        </p:nvSpPr>
        <p:spPr bwMode="auto">
          <a:xfrm>
            <a:off x="168" y="8829675"/>
            <a:ext cx="3038475" cy="465138"/>
          </a:xfrm>
          <a:prstGeom prst="rect">
            <a:avLst/>
          </a:prstGeom>
          <a:noFill/>
          <a:ln w="9525">
            <a:noFill/>
            <a:miter lim="800000"/>
            <a:headEnd/>
            <a:tailEnd/>
          </a:ln>
          <a:effectLst/>
        </p:spPr>
        <p:txBody>
          <a:bodyPr vert="horz" wrap="square" lIns="402228" tIns="201136" rIns="402228" bIns="201136" numCol="1" anchor="b" anchorCtr="0" compatLnSpc="1">
            <a:prstTxWarp prst="textNoShape">
              <a:avLst/>
            </a:prstTxWarp>
          </a:bodyPr>
          <a:lstStyle>
            <a:lvl1pPr>
              <a:defRPr sz="5400" b="0"/>
            </a:lvl1pPr>
          </a:lstStyle>
          <a:p>
            <a:pPr>
              <a:defRPr/>
            </a:pPr>
            <a:endParaRPr lang="en-CA" dirty="0"/>
          </a:p>
        </p:txBody>
      </p:sp>
      <p:sp>
        <p:nvSpPr>
          <p:cNvPr id="28677" name="Rectangle 5"/>
          <p:cNvSpPr>
            <a:spLocks noGrp="1" noChangeArrowheads="1"/>
          </p:cNvSpPr>
          <p:nvPr>
            <p:ph type="sldNum" sz="quarter" idx="3"/>
          </p:nvPr>
        </p:nvSpPr>
        <p:spPr bwMode="auto">
          <a:xfrm>
            <a:off x="3970506" y="8829675"/>
            <a:ext cx="3038475" cy="465138"/>
          </a:xfrm>
          <a:prstGeom prst="rect">
            <a:avLst/>
          </a:prstGeom>
          <a:noFill/>
          <a:ln w="9525">
            <a:noFill/>
            <a:miter lim="800000"/>
            <a:headEnd/>
            <a:tailEnd/>
          </a:ln>
          <a:effectLst/>
        </p:spPr>
        <p:txBody>
          <a:bodyPr vert="horz" wrap="square" lIns="402228" tIns="201136" rIns="402228" bIns="201136" numCol="1" anchor="b" anchorCtr="0" compatLnSpc="1">
            <a:prstTxWarp prst="textNoShape">
              <a:avLst/>
            </a:prstTxWarp>
          </a:bodyPr>
          <a:lstStyle>
            <a:lvl1pPr algn="r">
              <a:defRPr sz="5400" b="0"/>
            </a:lvl1pPr>
          </a:lstStyle>
          <a:p>
            <a:pPr>
              <a:defRPr/>
            </a:pPr>
            <a:fld id="{41F4E0BF-CEEA-4569-8B5D-9A02FA1EF2C1}" type="slidenum">
              <a:rPr lang="en-CA"/>
              <a:pPr>
                <a:defRPr/>
              </a:pPr>
              <a:t>‹#›</a:t>
            </a:fld>
            <a:endParaRPr lang="en-CA" dirty="0"/>
          </a:p>
        </p:txBody>
      </p:sp>
    </p:spTree>
    <p:extLst>
      <p:ext uri="{BB962C8B-B14F-4D97-AF65-F5344CB8AC3E}">
        <p14:creationId xmlns:p14="http://schemas.microsoft.com/office/powerpoint/2010/main" val="790538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68" y="0"/>
            <a:ext cx="3038475" cy="465138"/>
          </a:xfrm>
          <a:prstGeom prst="rect">
            <a:avLst/>
          </a:prstGeom>
          <a:noFill/>
          <a:ln w="9525">
            <a:noFill/>
            <a:miter lim="800000"/>
            <a:headEnd/>
            <a:tailEnd/>
          </a:ln>
          <a:effectLst/>
        </p:spPr>
        <p:txBody>
          <a:bodyPr vert="horz" wrap="square" lIns="402228" tIns="201136" rIns="402228" bIns="201136" numCol="1" anchor="t" anchorCtr="0" compatLnSpc="1">
            <a:prstTxWarp prst="textNoShape">
              <a:avLst/>
            </a:prstTxWarp>
          </a:bodyPr>
          <a:lstStyle>
            <a:lvl1pPr>
              <a:defRPr sz="5400" b="0"/>
            </a:lvl1pPr>
          </a:lstStyle>
          <a:p>
            <a:pPr>
              <a:defRPr/>
            </a:pPr>
            <a:endParaRPr lang="en-CA" dirty="0"/>
          </a:p>
        </p:txBody>
      </p:sp>
      <p:sp>
        <p:nvSpPr>
          <p:cNvPr id="25603" name="Rectangle 3"/>
          <p:cNvSpPr>
            <a:spLocks noGrp="1" noChangeArrowheads="1"/>
          </p:cNvSpPr>
          <p:nvPr>
            <p:ph type="dt" idx="1"/>
          </p:nvPr>
        </p:nvSpPr>
        <p:spPr bwMode="auto">
          <a:xfrm>
            <a:off x="3970506" y="0"/>
            <a:ext cx="3038475" cy="465138"/>
          </a:xfrm>
          <a:prstGeom prst="rect">
            <a:avLst/>
          </a:prstGeom>
          <a:noFill/>
          <a:ln w="9525">
            <a:noFill/>
            <a:miter lim="800000"/>
            <a:headEnd/>
            <a:tailEnd/>
          </a:ln>
          <a:effectLst/>
        </p:spPr>
        <p:txBody>
          <a:bodyPr vert="horz" wrap="square" lIns="402228" tIns="201136" rIns="402228" bIns="201136" numCol="1" anchor="t" anchorCtr="0" compatLnSpc="1">
            <a:prstTxWarp prst="textNoShape">
              <a:avLst/>
            </a:prstTxWarp>
          </a:bodyPr>
          <a:lstStyle>
            <a:lvl1pPr algn="r">
              <a:defRPr sz="5400" b="0"/>
            </a:lvl1pPr>
          </a:lstStyle>
          <a:p>
            <a:pPr>
              <a:defRPr/>
            </a:pPr>
            <a:endParaRPr lang="en-CA" dirty="0"/>
          </a:p>
        </p:txBody>
      </p:sp>
      <p:sp>
        <p:nvSpPr>
          <p:cNvPr id="29700"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704852" y="4416520"/>
            <a:ext cx="5600700" cy="4183063"/>
          </a:xfrm>
          <a:prstGeom prst="rect">
            <a:avLst/>
          </a:prstGeom>
          <a:noFill/>
          <a:ln w="9525">
            <a:noFill/>
            <a:miter lim="800000"/>
            <a:headEnd/>
            <a:tailEnd/>
          </a:ln>
          <a:effectLst/>
        </p:spPr>
        <p:txBody>
          <a:bodyPr vert="horz" wrap="square" lIns="402228" tIns="201136" rIns="402228" bIns="201136"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5606" name="Rectangle 6"/>
          <p:cNvSpPr>
            <a:spLocks noGrp="1" noChangeArrowheads="1"/>
          </p:cNvSpPr>
          <p:nvPr>
            <p:ph type="ftr" sz="quarter" idx="4"/>
          </p:nvPr>
        </p:nvSpPr>
        <p:spPr bwMode="auto">
          <a:xfrm>
            <a:off x="168" y="8829675"/>
            <a:ext cx="3038475" cy="465138"/>
          </a:xfrm>
          <a:prstGeom prst="rect">
            <a:avLst/>
          </a:prstGeom>
          <a:noFill/>
          <a:ln w="9525">
            <a:noFill/>
            <a:miter lim="800000"/>
            <a:headEnd/>
            <a:tailEnd/>
          </a:ln>
          <a:effectLst/>
        </p:spPr>
        <p:txBody>
          <a:bodyPr vert="horz" wrap="square" lIns="402228" tIns="201136" rIns="402228" bIns="201136" numCol="1" anchor="b" anchorCtr="0" compatLnSpc="1">
            <a:prstTxWarp prst="textNoShape">
              <a:avLst/>
            </a:prstTxWarp>
          </a:bodyPr>
          <a:lstStyle>
            <a:lvl1pPr>
              <a:defRPr sz="5400" b="0"/>
            </a:lvl1pPr>
          </a:lstStyle>
          <a:p>
            <a:pPr>
              <a:defRPr/>
            </a:pPr>
            <a:endParaRPr lang="en-CA" dirty="0"/>
          </a:p>
        </p:txBody>
      </p:sp>
      <p:sp>
        <p:nvSpPr>
          <p:cNvPr id="25607" name="Rectangle 7"/>
          <p:cNvSpPr>
            <a:spLocks noGrp="1" noChangeArrowheads="1"/>
          </p:cNvSpPr>
          <p:nvPr>
            <p:ph type="sldNum" sz="quarter" idx="5"/>
          </p:nvPr>
        </p:nvSpPr>
        <p:spPr bwMode="auto">
          <a:xfrm>
            <a:off x="3970506" y="8829675"/>
            <a:ext cx="3038475" cy="465138"/>
          </a:xfrm>
          <a:prstGeom prst="rect">
            <a:avLst/>
          </a:prstGeom>
          <a:noFill/>
          <a:ln w="9525">
            <a:noFill/>
            <a:miter lim="800000"/>
            <a:headEnd/>
            <a:tailEnd/>
          </a:ln>
          <a:effectLst/>
        </p:spPr>
        <p:txBody>
          <a:bodyPr vert="horz" wrap="square" lIns="402228" tIns="201136" rIns="402228" bIns="201136" numCol="1" anchor="b" anchorCtr="0" compatLnSpc="1">
            <a:prstTxWarp prst="textNoShape">
              <a:avLst/>
            </a:prstTxWarp>
          </a:bodyPr>
          <a:lstStyle>
            <a:lvl1pPr algn="r">
              <a:defRPr sz="5400" b="0"/>
            </a:lvl1pPr>
          </a:lstStyle>
          <a:p>
            <a:pPr>
              <a:defRPr/>
            </a:pPr>
            <a:fld id="{5C44F89C-CEA3-45D4-8CC5-5E6EF0918BD9}" type="slidenum">
              <a:rPr lang="en-CA"/>
              <a:pPr>
                <a:defRPr/>
              </a:pPr>
              <a:t>‹#›</a:t>
            </a:fld>
            <a:endParaRPr lang="en-CA" dirty="0"/>
          </a:p>
        </p:txBody>
      </p:sp>
    </p:spTree>
    <p:extLst>
      <p:ext uri="{BB962C8B-B14F-4D97-AF65-F5344CB8AC3E}">
        <p14:creationId xmlns:p14="http://schemas.microsoft.com/office/powerpoint/2010/main" val="1066242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6348"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2696"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69046"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5394"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1742" algn="l" defTabSz="912696" rtl="0" eaLnBrk="1" latinLnBrk="0" hangingPunct="1">
      <a:defRPr sz="1200" kern="1200">
        <a:solidFill>
          <a:schemeClr val="tx1"/>
        </a:solidFill>
        <a:latin typeface="+mn-lt"/>
        <a:ea typeface="+mn-ea"/>
        <a:cs typeface="+mn-cs"/>
      </a:defRPr>
    </a:lvl6pPr>
    <a:lvl7pPr marL="2738090" algn="l" defTabSz="912696" rtl="0" eaLnBrk="1" latinLnBrk="0" hangingPunct="1">
      <a:defRPr sz="1200" kern="1200">
        <a:solidFill>
          <a:schemeClr val="tx1"/>
        </a:solidFill>
        <a:latin typeface="+mn-lt"/>
        <a:ea typeface="+mn-ea"/>
        <a:cs typeface="+mn-cs"/>
      </a:defRPr>
    </a:lvl7pPr>
    <a:lvl8pPr marL="3194429" algn="l" defTabSz="912696" rtl="0" eaLnBrk="1" latinLnBrk="0" hangingPunct="1">
      <a:defRPr sz="1200" kern="1200">
        <a:solidFill>
          <a:schemeClr val="tx1"/>
        </a:solidFill>
        <a:latin typeface="+mn-lt"/>
        <a:ea typeface="+mn-ea"/>
        <a:cs typeface="+mn-cs"/>
      </a:defRPr>
    </a:lvl8pPr>
    <a:lvl9pPr marL="3650784" algn="l" defTabSz="9126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81100" y="696913"/>
            <a:ext cx="4649788"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3265931" indent="-1256127" eaLnBrk="0" hangingPunct="0">
              <a:defRPr b="1">
                <a:solidFill>
                  <a:schemeClr val="tx1"/>
                </a:solidFill>
                <a:latin typeface="Arial" charset="0"/>
                <a:cs typeface="Arial" charset="0"/>
              </a:defRPr>
            </a:lvl2pPr>
            <a:lvl3pPr marL="5024514" indent="-1004901" eaLnBrk="0" hangingPunct="0">
              <a:defRPr b="1">
                <a:solidFill>
                  <a:schemeClr val="tx1"/>
                </a:solidFill>
                <a:latin typeface="Arial" charset="0"/>
                <a:cs typeface="Arial" charset="0"/>
              </a:defRPr>
            </a:lvl3pPr>
            <a:lvl4pPr marL="7034310" indent="-1004901" eaLnBrk="0" hangingPunct="0">
              <a:defRPr b="1">
                <a:solidFill>
                  <a:schemeClr val="tx1"/>
                </a:solidFill>
                <a:latin typeface="Arial" charset="0"/>
                <a:cs typeface="Arial" charset="0"/>
              </a:defRPr>
            </a:lvl4pPr>
            <a:lvl5pPr marL="9044118" indent="-1004901" eaLnBrk="0" hangingPunct="0">
              <a:defRPr b="1">
                <a:solidFill>
                  <a:schemeClr val="tx1"/>
                </a:solidFill>
                <a:latin typeface="Arial" charset="0"/>
                <a:cs typeface="Arial" charset="0"/>
              </a:defRPr>
            </a:lvl5pPr>
            <a:lvl6pPr marL="11053916" indent="-1004901" eaLnBrk="0" fontAlgn="base" hangingPunct="0">
              <a:spcBef>
                <a:spcPct val="0"/>
              </a:spcBef>
              <a:spcAft>
                <a:spcPct val="0"/>
              </a:spcAft>
              <a:defRPr b="1">
                <a:solidFill>
                  <a:schemeClr val="tx1"/>
                </a:solidFill>
                <a:latin typeface="Arial" charset="0"/>
                <a:cs typeface="Arial" charset="0"/>
              </a:defRPr>
            </a:lvl6pPr>
            <a:lvl7pPr marL="13063722" indent="-1004901" eaLnBrk="0" fontAlgn="base" hangingPunct="0">
              <a:spcBef>
                <a:spcPct val="0"/>
              </a:spcBef>
              <a:spcAft>
                <a:spcPct val="0"/>
              </a:spcAft>
              <a:defRPr b="1">
                <a:solidFill>
                  <a:schemeClr val="tx1"/>
                </a:solidFill>
                <a:latin typeface="Arial" charset="0"/>
                <a:cs typeface="Arial" charset="0"/>
              </a:defRPr>
            </a:lvl7pPr>
            <a:lvl8pPr marL="15073527" indent="-1004901" eaLnBrk="0" fontAlgn="base" hangingPunct="0">
              <a:spcBef>
                <a:spcPct val="0"/>
              </a:spcBef>
              <a:spcAft>
                <a:spcPct val="0"/>
              </a:spcAft>
              <a:defRPr b="1">
                <a:solidFill>
                  <a:schemeClr val="tx1"/>
                </a:solidFill>
                <a:latin typeface="Arial" charset="0"/>
                <a:cs typeface="Arial" charset="0"/>
              </a:defRPr>
            </a:lvl8pPr>
            <a:lvl9pPr marL="17083327" indent="-1004901" eaLnBrk="0" fontAlgn="base" hangingPunct="0">
              <a:spcBef>
                <a:spcPct val="0"/>
              </a:spcBef>
              <a:spcAft>
                <a:spcPct val="0"/>
              </a:spcAft>
              <a:defRPr b="1">
                <a:solidFill>
                  <a:schemeClr val="tx1"/>
                </a:solidFill>
                <a:latin typeface="Arial" charset="0"/>
                <a:cs typeface="Arial" charset="0"/>
              </a:defRPr>
            </a:lvl9pPr>
          </a:lstStyle>
          <a:p>
            <a:pPr eaLnBrk="1" hangingPunct="1"/>
            <a:fld id="{86384857-4853-44EF-855F-952CC7987178}" type="slidenum">
              <a:rPr lang="en-CA" b="0" smtClean="0">
                <a:solidFill>
                  <a:prstClr val="black"/>
                </a:solidFill>
              </a:rPr>
              <a:pPr eaLnBrk="1" hangingPunct="1"/>
              <a:t>6</a:t>
            </a:fld>
            <a:endParaRPr lang="en-CA" b="0" dirty="0">
              <a:solidFill>
                <a:prstClr val="black"/>
              </a:solidFill>
            </a:endParaRPr>
          </a:p>
        </p:txBody>
      </p:sp>
    </p:spTree>
    <p:extLst>
      <p:ext uri="{BB962C8B-B14F-4D97-AF65-F5344CB8AC3E}">
        <p14:creationId xmlns:p14="http://schemas.microsoft.com/office/powerpoint/2010/main" val="196802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81100" y="696913"/>
            <a:ext cx="4649788"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3265931" indent="-1256127" eaLnBrk="0" hangingPunct="0">
              <a:defRPr b="1">
                <a:solidFill>
                  <a:schemeClr val="tx1"/>
                </a:solidFill>
                <a:latin typeface="Arial" charset="0"/>
                <a:cs typeface="Arial" charset="0"/>
              </a:defRPr>
            </a:lvl2pPr>
            <a:lvl3pPr marL="5024514" indent="-1004901" eaLnBrk="0" hangingPunct="0">
              <a:defRPr b="1">
                <a:solidFill>
                  <a:schemeClr val="tx1"/>
                </a:solidFill>
                <a:latin typeface="Arial" charset="0"/>
                <a:cs typeface="Arial" charset="0"/>
              </a:defRPr>
            </a:lvl3pPr>
            <a:lvl4pPr marL="7034310" indent="-1004901" eaLnBrk="0" hangingPunct="0">
              <a:defRPr b="1">
                <a:solidFill>
                  <a:schemeClr val="tx1"/>
                </a:solidFill>
                <a:latin typeface="Arial" charset="0"/>
                <a:cs typeface="Arial" charset="0"/>
              </a:defRPr>
            </a:lvl4pPr>
            <a:lvl5pPr marL="9044118" indent="-1004901" eaLnBrk="0" hangingPunct="0">
              <a:defRPr b="1">
                <a:solidFill>
                  <a:schemeClr val="tx1"/>
                </a:solidFill>
                <a:latin typeface="Arial" charset="0"/>
                <a:cs typeface="Arial" charset="0"/>
              </a:defRPr>
            </a:lvl5pPr>
            <a:lvl6pPr marL="11053916" indent="-1004901" eaLnBrk="0" fontAlgn="base" hangingPunct="0">
              <a:spcBef>
                <a:spcPct val="0"/>
              </a:spcBef>
              <a:spcAft>
                <a:spcPct val="0"/>
              </a:spcAft>
              <a:defRPr b="1">
                <a:solidFill>
                  <a:schemeClr val="tx1"/>
                </a:solidFill>
                <a:latin typeface="Arial" charset="0"/>
                <a:cs typeface="Arial" charset="0"/>
              </a:defRPr>
            </a:lvl6pPr>
            <a:lvl7pPr marL="13063722" indent="-1004901" eaLnBrk="0" fontAlgn="base" hangingPunct="0">
              <a:spcBef>
                <a:spcPct val="0"/>
              </a:spcBef>
              <a:spcAft>
                <a:spcPct val="0"/>
              </a:spcAft>
              <a:defRPr b="1">
                <a:solidFill>
                  <a:schemeClr val="tx1"/>
                </a:solidFill>
                <a:latin typeface="Arial" charset="0"/>
                <a:cs typeface="Arial" charset="0"/>
              </a:defRPr>
            </a:lvl7pPr>
            <a:lvl8pPr marL="15073527" indent="-1004901" eaLnBrk="0" fontAlgn="base" hangingPunct="0">
              <a:spcBef>
                <a:spcPct val="0"/>
              </a:spcBef>
              <a:spcAft>
                <a:spcPct val="0"/>
              </a:spcAft>
              <a:defRPr b="1">
                <a:solidFill>
                  <a:schemeClr val="tx1"/>
                </a:solidFill>
                <a:latin typeface="Arial" charset="0"/>
                <a:cs typeface="Arial" charset="0"/>
              </a:defRPr>
            </a:lvl8pPr>
            <a:lvl9pPr marL="17083327" indent="-1004901" eaLnBrk="0" fontAlgn="base" hangingPunct="0">
              <a:spcBef>
                <a:spcPct val="0"/>
              </a:spcBef>
              <a:spcAft>
                <a:spcPct val="0"/>
              </a:spcAft>
              <a:defRPr b="1">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384857-4853-44EF-855F-952CC7987178}" type="slidenum">
              <a:rPr kumimoji="0" lang="en-CA" sz="5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CA" sz="54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3112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2FEEB-1446-D24B-A588-F2A0A92E423E}" type="slidenum">
              <a:rPr lang="en-US" smtClean="0"/>
              <a:t>13</a:t>
            </a:fld>
            <a:endParaRPr lang="en-US"/>
          </a:p>
        </p:txBody>
      </p:sp>
    </p:spTree>
    <p:extLst>
      <p:ext uri="{BB962C8B-B14F-4D97-AF65-F5344CB8AC3E}">
        <p14:creationId xmlns:p14="http://schemas.microsoft.com/office/powerpoint/2010/main" val="246014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81100" y="696913"/>
            <a:ext cx="4649788"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3265807" indent="-1256075" eaLnBrk="0" hangingPunct="0">
              <a:defRPr b="1">
                <a:solidFill>
                  <a:schemeClr val="tx1"/>
                </a:solidFill>
                <a:latin typeface="Arial" charset="0"/>
                <a:cs typeface="Arial" charset="0"/>
              </a:defRPr>
            </a:lvl2pPr>
            <a:lvl3pPr marL="5024320" indent="-1004863" eaLnBrk="0" hangingPunct="0">
              <a:defRPr b="1">
                <a:solidFill>
                  <a:schemeClr val="tx1"/>
                </a:solidFill>
                <a:latin typeface="Arial" charset="0"/>
                <a:cs typeface="Arial" charset="0"/>
              </a:defRPr>
            </a:lvl3pPr>
            <a:lvl4pPr marL="7034039" indent="-1004863" eaLnBrk="0" hangingPunct="0">
              <a:defRPr b="1">
                <a:solidFill>
                  <a:schemeClr val="tx1"/>
                </a:solidFill>
                <a:latin typeface="Arial" charset="0"/>
                <a:cs typeface="Arial" charset="0"/>
              </a:defRPr>
            </a:lvl4pPr>
            <a:lvl5pPr marL="9043772" indent="-1004863" eaLnBrk="0" hangingPunct="0">
              <a:defRPr b="1">
                <a:solidFill>
                  <a:schemeClr val="tx1"/>
                </a:solidFill>
                <a:latin typeface="Arial" charset="0"/>
                <a:cs typeface="Arial" charset="0"/>
              </a:defRPr>
            </a:lvl5pPr>
            <a:lvl6pPr marL="11053492" indent="-1004863" eaLnBrk="0" fontAlgn="base" hangingPunct="0">
              <a:spcBef>
                <a:spcPct val="0"/>
              </a:spcBef>
              <a:spcAft>
                <a:spcPct val="0"/>
              </a:spcAft>
              <a:defRPr b="1">
                <a:solidFill>
                  <a:schemeClr val="tx1"/>
                </a:solidFill>
                <a:latin typeface="Arial" charset="0"/>
                <a:cs typeface="Arial" charset="0"/>
              </a:defRPr>
            </a:lvl6pPr>
            <a:lvl7pPr marL="13063222" indent="-1004863" eaLnBrk="0" fontAlgn="base" hangingPunct="0">
              <a:spcBef>
                <a:spcPct val="0"/>
              </a:spcBef>
              <a:spcAft>
                <a:spcPct val="0"/>
              </a:spcAft>
              <a:defRPr b="1">
                <a:solidFill>
                  <a:schemeClr val="tx1"/>
                </a:solidFill>
                <a:latin typeface="Arial" charset="0"/>
                <a:cs typeface="Arial" charset="0"/>
              </a:defRPr>
            </a:lvl7pPr>
            <a:lvl8pPr marL="15072949" indent="-1004863" eaLnBrk="0" fontAlgn="base" hangingPunct="0">
              <a:spcBef>
                <a:spcPct val="0"/>
              </a:spcBef>
              <a:spcAft>
                <a:spcPct val="0"/>
              </a:spcAft>
              <a:defRPr b="1">
                <a:solidFill>
                  <a:schemeClr val="tx1"/>
                </a:solidFill>
                <a:latin typeface="Arial" charset="0"/>
                <a:cs typeface="Arial" charset="0"/>
              </a:defRPr>
            </a:lvl8pPr>
            <a:lvl9pPr marL="17082670" indent="-1004863" eaLnBrk="0" fontAlgn="base" hangingPunct="0">
              <a:spcBef>
                <a:spcPct val="0"/>
              </a:spcBef>
              <a:spcAft>
                <a:spcPct val="0"/>
              </a:spcAft>
              <a:defRPr b="1">
                <a:solidFill>
                  <a:schemeClr val="tx1"/>
                </a:solidFill>
                <a:latin typeface="Arial" charset="0"/>
                <a:cs typeface="Arial" charset="0"/>
              </a:defRPr>
            </a:lvl9pPr>
          </a:lstStyle>
          <a:p>
            <a:pPr eaLnBrk="1" hangingPunct="1"/>
            <a:fld id="{6F805F5E-365E-4605-806E-46230A646568}" type="slidenum">
              <a:rPr lang="en-CA" b="0" smtClean="0"/>
              <a:pPr eaLnBrk="1" hangingPunct="1"/>
              <a:t>18</a:t>
            </a:fld>
            <a:endParaRPr lang="en-CA" b="0" dirty="0"/>
          </a:p>
        </p:txBody>
      </p:sp>
    </p:spTree>
    <p:extLst>
      <p:ext uri="{BB962C8B-B14F-4D97-AF65-F5344CB8AC3E}">
        <p14:creationId xmlns:p14="http://schemas.microsoft.com/office/powerpoint/2010/main" val="1296271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pPr>
                <a:defRPr/>
              </a:pPr>
              <a:t>‹#›</a:t>
            </a:fld>
            <a:endParaRPr lang="en-CA" dirty="0"/>
          </a:p>
        </p:txBody>
      </p:sp>
    </p:spTree>
    <p:extLst>
      <p:ext uri="{BB962C8B-B14F-4D97-AF65-F5344CB8AC3E}">
        <p14:creationId xmlns:p14="http://schemas.microsoft.com/office/powerpoint/2010/main" val="153243426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pPr>
                <a:defRPr/>
              </a:pPr>
              <a:t>‹#›</a:t>
            </a:fld>
            <a:endParaRPr lang="en-CA" dirty="0"/>
          </a:p>
        </p:txBody>
      </p:sp>
    </p:spTree>
    <p:extLst>
      <p:ext uri="{BB962C8B-B14F-4D97-AF65-F5344CB8AC3E}">
        <p14:creationId xmlns:p14="http://schemas.microsoft.com/office/powerpoint/2010/main" val="55440443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53118781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1021082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42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96136849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98853789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23553316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5" y="275012"/>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1" y="275012"/>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04744789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02" y="275012"/>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04421794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pPr>
                <a:defRPr/>
              </a:pPr>
              <a:t>‹#›</a:t>
            </a:fld>
            <a:endParaRPr lang="en-CA" dirty="0"/>
          </a:p>
        </p:txBody>
      </p:sp>
    </p:spTree>
    <p:extLst>
      <p:ext uri="{BB962C8B-B14F-4D97-AF65-F5344CB8AC3E}">
        <p14:creationId xmlns:p14="http://schemas.microsoft.com/office/powerpoint/2010/main" val="153243426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pPr>
                <a:defRPr/>
              </a:pPr>
              <a:t>‹#›</a:t>
            </a:fld>
            <a:endParaRPr lang="en-CA" dirty="0"/>
          </a:p>
        </p:txBody>
      </p:sp>
    </p:spTree>
    <p:extLst>
      <p:ext uri="{BB962C8B-B14F-4D97-AF65-F5344CB8AC3E}">
        <p14:creationId xmlns:p14="http://schemas.microsoft.com/office/powerpoint/2010/main" val="6988777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89"/>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pPr>
                <a:defRPr/>
              </a:pPr>
              <a:t>‹#›</a:t>
            </a:fld>
            <a:endParaRPr lang="en-CA" dirty="0"/>
          </a:p>
        </p:txBody>
      </p:sp>
    </p:spTree>
    <p:extLst>
      <p:ext uri="{BB962C8B-B14F-4D97-AF65-F5344CB8AC3E}">
        <p14:creationId xmlns:p14="http://schemas.microsoft.com/office/powerpoint/2010/main" val="7876786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3" y="275094"/>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5094"/>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pPr>
                <a:defRPr/>
              </a:pPr>
              <a:t>‹#›</a:t>
            </a:fld>
            <a:endParaRPr lang="en-CA" dirty="0"/>
          </a:p>
        </p:txBody>
      </p:sp>
    </p:spTree>
    <p:extLst>
      <p:ext uri="{BB962C8B-B14F-4D97-AF65-F5344CB8AC3E}">
        <p14:creationId xmlns:p14="http://schemas.microsoft.com/office/powerpoint/2010/main" val="186401383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41" y="1600216"/>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16"/>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pPr>
                <a:defRPr/>
              </a:pPr>
              <a:t>‹#›</a:t>
            </a:fld>
            <a:endParaRPr lang="en-CA" dirty="0"/>
          </a:p>
        </p:txBody>
      </p:sp>
    </p:spTree>
    <p:extLst>
      <p:ext uri="{BB962C8B-B14F-4D97-AF65-F5344CB8AC3E}">
        <p14:creationId xmlns:p14="http://schemas.microsoft.com/office/powerpoint/2010/main" val="423075855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22"/>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79" y="1535122"/>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pPr>
                <a:defRPr/>
              </a:pPr>
              <a:t>‹#›</a:t>
            </a:fld>
            <a:endParaRPr lang="en-CA" dirty="0"/>
          </a:p>
        </p:txBody>
      </p:sp>
    </p:spTree>
    <p:extLst>
      <p:ext uri="{BB962C8B-B14F-4D97-AF65-F5344CB8AC3E}">
        <p14:creationId xmlns:p14="http://schemas.microsoft.com/office/powerpoint/2010/main" val="406404329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pPr>
                <a:defRPr/>
              </a:pPr>
              <a:t>‹#›</a:t>
            </a:fld>
            <a:endParaRPr lang="en-CA" dirty="0"/>
          </a:p>
        </p:txBody>
      </p:sp>
    </p:spTree>
    <p:extLst>
      <p:ext uri="{BB962C8B-B14F-4D97-AF65-F5344CB8AC3E}">
        <p14:creationId xmlns:p14="http://schemas.microsoft.com/office/powerpoint/2010/main" val="2380373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pPr>
                <a:defRPr/>
              </a:pPr>
              <a:t>‹#›</a:t>
            </a:fld>
            <a:endParaRPr lang="en-CA" dirty="0"/>
          </a:p>
        </p:txBody>
      </p:sp>
    </p:spTree>
    <p:extLst>
      <p:ext uri="{BB962C8B-B14F-4D97-AF65-F5344CB8AC3E}">
        <p14:creationId xmlns:p14="http://schemas.microsoft.com/office/powerpoint/2010/main" val="275484568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459"/>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51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pPr>
                <a:defRPr/>
              </a:pPr>
              <a:t>‹#›</a:t>
            </a:fld>
            <a:endParaRPr lang="en-CA" dirty="0"/>
          </a:p>
        </p:txBody>
      </p:sp>
    </p:spTree>
    <p:extLst>
      <p:ext uri="{BB962C8B-B14F-4D97-AF65-F5344CB8AC3E}">
        <p14:creationId xmlns:p14="http://schemas.microsoft.com/office/powerpoint/2010/main" val="261553503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045"/>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791"/>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pPr>
                <a:defRPr/>
              </a:pPr>
              <a:t>‹#›</a:t>
            </a:fld>
            <a:endParaRPr lang="en-CA" dirty="0"/>
          </a:p>
        </p:txBody>
      </p:sp>
    </p:spTree>
    <p:extLst>
      <p:ext uri="{BB962C8B-B14F-4D97-AF65-F5344CB8AC3E}">
        <p14:creationId xmlns:p14="http://schemas.microsoft.com/office/powerpoint/2010/main" val="255850978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pPr>
                <a:defRPr/>
              </a:pPr>
              <a:t>‹#›</a:t>
            </a:fld>
            <a:endParaRPr lang="en-CA" dirty="0"/>
          </a:p>
        </p:txBody>
      </p:sp>
    </p:spTree>
    <p:extLst>
      <p:ext uri="{BB962C8B-B14F-4D97-AF65-F5344CB8AC3E}">
        <p14:creationId xmlns:p14="http://schemas.microsoft.com/office/powerpoint/2010/main" val="55440443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3" y="275094"/>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5094"/>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pPr>
                <a:defRPr/>
              </a:pPr>
              <a:t>‹#›</a:t>
            </a:fld>
            <a:endParaRPr lang="en-CA" dirty="0"/>
          </a:p>
        </p:txBody>
      </p:sp>
    </p:spTree>
    <p:extLst>
      <p:ext uri="{BB962C8B-B14F-4D97-AF65-F5344CB8AC3E}">
        <p14:creationId xmlns:p14="http://schemas.microsoft.com/office/powerpoint/2010/main" val="186401383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6" y="275094"/>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pPr>
                <a:defRPr/>
              </a:pPr>
              <a:t>‹#›</a:t>
            </a:fld>
            <a:endParaRPr lang="en-CA" dirty="0"/>
          </a:p>
        </p:txBody>
      </p:sp>
    </p:spTree>
    <p:extLst>
      <p:ext uri="{BB962C8B-B14F-4D97-AF65-F5344CB8AC3E}">
        <p14:creationId xmlns:p14="http://schemas.microsoft.com/office/powerpoint/2010/main" val="61457659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Shape 122"/>
          <p:cNvSpPr>
            <a:spLocks noGrp="1"/>
          </p:cNvSpPr>
          <p:nvPr>
            <p:ph type="pic" idx="13"/>
          </p:nvPr>
        </p:nvSpPr>
        <p:spPr>
          <a:xfrm>
            <a:off x="0" y="0"/>
            <a:ext cx="9144000" cy="6858000"/>
          </a:xfrm>
          <a:prstGeom prst="rect">
            <a:avLst/>
          </a:prstGeom>
        </p:spPr>
        <p:txBody>
          <a:bodyPr lIns="91435" tIns="45717" rIns="91435" bIns="45717" anchor="t">
            <a:noAutofit/>
          </a:bodyPr>
          <a:lstStyle/>
          <a:p>
            <a:endParaRPr dirty="0"/>
          </a:p>
        </p:txBody>
      </p:sp>
      <p:sp>
        <p:nvSpPr>
          <p:cNvPr id="123" name="Shape 123"/>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4869705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6" y="275094"/>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pPr>
                <a:defRPr/>
              </a:pPr>
              <a:t>‹#›</a:t>
            </a:fld>
            <a:endParaRPr lang="en-CA" dirty="0"/>
          </a:p>
        </p:txBody>
      </p:sp>
    </p:spTree>
    <p:extLst>
      <p:ext uri="{BB962C8B-B14F-4D97-AF65-F5344CB8AC3E}">
        <p14:creationId xmlns:p14="http://schemas.microsoft.com/office/powerpoint/2010/main" val="61457659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61736989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73655346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27"/>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3006948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41" y="1600216"/>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16"/>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74646461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22"/>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48" y="1535122"/>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4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52684915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4875468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56404603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395"/>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4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50508948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983"/>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729"/>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08338043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30619046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0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6348" indent="0" algn="ctr">
              <a:buNone/>
              <a:defRPr>
                <a:solidFill>
                  <a:schemeClr val="tx1">
                    <a:tint val="75000"/>
                  </a:schemeClr>
                </a:solidFill>
              </a:defRPr>
            </a:lvl2pPr>
            <a:lvl3pPr marL="912696" indent="0" algn="ctr">
              <a:buNone/>
              <a:defRPr>
                <a:solidFill>
                  <a:schemeClr val="tx1">
                    <a:tint val="75000"/>
                  </a:schemeClr>
                </a:solidFill>
              </a:defRPr>
            </a:lvl3pPr>
            <a:lvl4pPr marL="1369046" indent="0" algn="ctr">
              <a:buNone/>
              <a:defRPr>
                <a:solidFill>
                  <a:schemeClr val="tx1">
                    <a:tint val="75000"/>
                  </a:schemeClr>
                </a:solidFill>
              </a:defRPr>
            </a:lvl4pPr>
            <a:lvl5pPr marL="1825394" indent="0" algn="ctr">
              <a:buNone/>
              <a:defRPr>
                <a:solidFill>
                  <a:schemeClr val="tx1">
                    <a:tint val="75000"/>
                  </a:schemeClr>
                </a:solidFill>
              </a:defRPr>
            </a:lvl5pPr>
            <a:lvl6pPr marL="2281742" indent="0" algn="ctr">
              <a:buNone/>
              <a:defRPr>
                <a:solidFill>
                  <a:schemeClr val="tx1">
                    <a:tint val="75000"/>
                  </a:schemeClr>
                </a:solidFill>
              </a:defRPr>
            </a:lvl6pPr>
            <a:lvl7pPr marL="2738090" indent="0" algn="ctr">
              <a:buNone/>
              <a:defRPr>
                <a:solidFill>
                  <a:schemeClr val="tx1">
                    <a:tint val="75000"/>
                  </a:schemeClr>
                </a:solidFill>
              </a:defRPr>
            </a:lvl7pPr>
            <a:lvl8pPr marL="3194429" indent="0" algn="ctr">
              <a:buNone/>
              <a:defRPr>
                <a:solidFill>
                  <a:schemeClr val="tx1">
                    <a:tint val="75000"/>
                  </a:schemeClr>
                </a:solidFill>
              </a:defRPr>
            </a:lvl8pPr>
            <a:lvl9pPr marL="3650784"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7FB69B86-CC89-4FD0-BA0C-02034D26657A}" type="datetimeFigureOut">
              <a:rPr lang="en-US"/>
              <a:pPr>
                <a:defRPr/>
              </a:pPr>
              <a:t>9/28/2018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AB3A3B26-F7AE-4D99-B9CC-32AA33CC718F}" type="slidenum">
              <a:rPr lang="en-CA"/>
              <a:pPr>
                <a:defRPr/>
              </a:pPr>
              <a:t>‹#›</a:t>
            </a:fld>
            <a:endParaRPr lang="en-CA" dirty="0"/>
          </a:p>
        </p:txBody>
      </p:sp>
    </p:spTree>
    <p:extLst>
      <p:ext uri="{BB962C8B-B14F-4D97-AF65-F5344CB8AC3E}">
        <p14:creationId xmlns:p14="http://schemas.microsoft.com/office/powerpoint/2010/main" val="329559319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3" y="275030"/>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5030"/>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75953324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6" y="275030"/>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85784787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75887431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75484212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87"/>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11924612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41" y="1600216"/>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16"/>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90518137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22"/>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77" y="1535122"/>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41131062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64109652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64353770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453"/>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50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52580678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FD8A528C-4D4C-474B-87D6-F6F0AE8F1A30}" type="datetimeFigureOut">
              <a:rPr lang="en-US"/>
              <a:pPr>
                <a:defRPr/>
              </a:pPr>
              <a:t>9/28/2018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23CBFF77-EE20-4D2A-8325-985D2FCC9D01}" type="slidenum">
              <a:rPr lang="en-CA"/>
              <a:pPr>
                <a:defRPr/>
              </a:pPr>
              <a:t>‹#›</a:t>
            </a:fld>
            <a:endParaRPr lang="en-CA" dirty="0"/>
          </a:p>
        </p:txBody>
      </p:sp>
    </p:spTree>
    <p:extLst>
      <p:ext uri="{BB962C8B-B14F-4D97-AF65-F5344CB8AC3E}">
        <p14:creationId xmlns:p14="http://schemas.microsoft.com/office/powerpoint/2010/main" val="115512812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043"/>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789"/>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421273827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409118440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3" y="275094"/>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5094"/>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55217883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6" y="275094"/>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77386054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98"/>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48" indent="0" algn="ctr">
              <a:buNone/>
              <a:defRPr/>
            </a:lvl2pPr>
            <a:lvl3pPr marL="912696" indent="0" algn="ctr">
              <a:buNone/>
              <a:defRPr/>
            </a:lvl3pPr>
            <a:lvl4pPr marL="1369046" indent="0" algn="ctr">
              <a:buNone/>
              <a:defRPr/>
            </a:lvl4pPr>
            <a:lvl5pPr marL="1825394" indent="0" algn="ctr">
              <a:buNone/>
              <a:defRPr/>
            </a:lvl5pPr>
            <a:lvl6pPr marL="2281742" indent="0" algn="ctr">
              <a:buNone/>
              <a:defRPr/>
            </a:lvl6pPr>
            <a:lvl7pPr marL="2738090" indent="0" algn="ctr">
              <a:buNone/>
              <a:defRPr/>
            </a:lvl7pPr>
            <a:lvl8pPr marL="3194429" indent="0" algn="ctr">
              <a:buNone/>
              <a:defRPr/>
            </a:lvl8pPr>
            <a:lvl9pPr marL="3650784"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6AAF36-0F33-48F7-B334-2A9E9A4BB0CB}"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57085633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3013B6-D6D9-4618-B411-5F935BFC7346}"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86113962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83"/>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D58DC4-20D2-4008-B1A7-A897136E047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92097694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C56EE7-922B-430E-BDC9-63B73CB026FB}"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94275100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22"/>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76" y="1535122"/>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B8C30E-2443-47F0-A3D6-328001606365}"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17532161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6CB0D3-5491-4DAB-97CB-A54308E69F08}"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18538541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89"/>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solidFill>
                  <a:schemeClr val="tx1">
                    <a:tint val="75000"/>
                  </a:schemeClr>
                </a:solidFill>
              </a:defRPr>
            </a:lvl1pPr>
            <a:lvl2pPr marL="456348" indent="0">
              <a:buNone/>
              <a:defRPr sz="1800">
                <a:solidFill>
                  <a:schemeClr val="tx1">
                    <a:tint val="75000"/>
                  </a:schemeClr>
                </a:solidFill>
              </a:defRPr>
            </a:lvl2pPr>
            <a:lvl3pPr marL="912696" indent="0">
              <a:buNone/>
              <a:defRPr sz="1600">
                <a:solidFill>
                  <a:schemeClr val="tx1">
                    <a:tint val="75000"/>
                  </a:schemeClr>
                </a:solidFill>
              </a:defRPr>
            </a:lvl3pPr>
            <a:lvl4pPr marL="1369046" indent="0">
              <a:buNone/>
              <a:defRPr sz="1400">
                <a:solidFill>
                  <a:schemeClr val="tx1">
                    <a:tint val="75000"/>
                  </a:schemeClr>
                </a:solidFill>
              </a:defRPr>
            </a:lvl4pPr>
            <a:lvl5pPr marL="1825394" indent="0">
              <a:buNone/>
              <a:defRPr sz="1400">
                <a:solidFill>
                  <a:schemeClr val="tx1">
                    <a:tint val="75000"/>
                  </a:schemeClr>
                </a:solidFill>
              </a:defRPr>
            </a:lvl5pPr>
            <a:lvl6pPr marL="2281742" indent="0">
              <a:buNone/>
              <a:defRPr sz="1400">
                <a:solidFill>
                  <a:schemeClr val="tx1">
                    <a:tint val="75000"/>
                  </a:schemeClr>
                </a:solidFill>
              </a:defRPr>
            </a:lvl6pPr>
            <a:lvl7pPr marL="2738090" indent="0">
              <a:buNone/>
              <a:defRPr sz="1400">
                <a:solidFill>
                  <a:schemeClr val="tx1">
                    <a:tint val="75000"/>
                  </a:schemeClr>
                </a:solidFill>
              </a:defRPr>
            </a:lvl7pPr>
            <a:lvl8pPr marL="3194429" indent="0">
              <a:buNone/>
              <a:defRPr sz="1400">
                <a:solidFill>
                  <a:schemeClr val="tx1">
                    <a:tint val="75000"/>
                  </a:schemeClr>
                </a:solidFill>
              </a:defRPr>
            </a:lvl8pPr>
            <a:lvl9pPr marL="365078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1E5EE2C-B7B0-4FFD-86D9-65D118E0B30A}" type="datetimeFigureOut">
              <a:rPr lang="en-US"/>
              <a:pPr>
                <a:defRPr/>
              </a:pPr>
              <a:t>9/28/2018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009DFCD9-06E4-4993-AD47-75245B0AD8EC}" type="slidenum">
              <a:rPr lang="en-CA"/>
              <a:pPr>
                <a:defRPr/>
              </a:pPr>
              <a:t>‹#›</a:t>
            </a:fld>
            <a:endParaRPr lang="en-CA" dirty="0"/>
          </a:p>
        </p:txBody>
      </p:sp>
    </p:spTree>
    <p:extLst>
      <p:ext uri="{BB962C8B-B14F-4D97-AF65-F5344CB8AC3E}">
        <p14:creationId xmlns:p14="http://schemas.microsoft.com/office/powerpoint/2010/main" val="16707041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F24D05-B535-487A-89E5-604D9C9477A9}"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9118403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453"/>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5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1BCBCD-4417-4249-8256-5FD4B0E1CDDE}"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89591495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039"/>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784"/>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200438-00E2-4293-9EA8-F0D62BD9DBB2}"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25191899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1852E-13DC-46CE-81F6-6004E7E1E04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9556938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5086"/>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50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F42A30-FF7C-4D3A-8C97-475B69843465}"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37106120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78444280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38415240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75"/>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15436254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41" y="1600216"/>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16"/>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6192813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22"/>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72" y="1535122"/>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81758792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68EDE329-B260-48D5-BC24-6E3563E33B5A}" type="datetimeFigureOut">
              <a:rPr lang="en-US"/>
              <a:pPr>
                <a:defRPr/>
              </a:pPr>
              <a:t>9/28/2018</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A093216E-8CCF-43DE-ACDE-8CDE22219F88}" type="slidenum">
              <a:rPr lang="en-CA"/>
              <a:pPr>
                <a:defRPr/>
              </a:pPr>
              <a:t>‹#›</a:t>
            </a:fld>
            <a:endParaRPr lang="en-CA" dirty="0"/>
          </a:p>
        </p:txBody>
      </p:sp>
    </p:spTree>
    <p:extLst>
      <p:ext uri="{BB962C8B-B14F-4D97-AF65-F5344CB8AC3E}">
        <p14:creationId xmlns:p14="http://schemas.microsoft.com/office/powerpoint/2010/main" val="65549728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423614816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31822480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443"/>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49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34542681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031"/>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777"/>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26280108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48203303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3" y="275076"/>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5076"/>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56967138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6" y="275076"/>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98870902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398" y="1905282"/>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398" y="4345305"/>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58"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2" indent="0" algn="ctr">
              <a:buNone/>
              <a:defRPr>
                <a:solidFill>
                  <a:schemeClr val="tx1">
                    <a:tint val="75000"/>
                  </a:schemeClr>
                </a:solidFill>
              </a:defRPr>
            </a:lvl6pPr>
            <a:lvl7pPr marL="2742950" indent="0" algn="ctr">
              <a:buNone/>
              <a:defRPr>
                <a:solidFill>
                  <a:schemeClr val="tx1">
                    <a:tint val="75000"/>
                  </a:schemeClr>
                </a:solidFill>
              </a:defRPr>
            </a:lvl7pPr>
            <a:lvl8pPr marL="3200108" indent="0" algn="ctr">
              <a:buNone/>
              <a:defRPr>
                <a:solidFill>
                  <a:schemeClr val="tx1">
                    <a:tint val="75000"/>
                  </a:schemeClr>
                </a:solidFill>
              </a:defRPr>
            </a:lvl8pPr>
            <a:lvl9pPr marL="365726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7970921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20"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5305"/>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58"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2" indent="0" algn="ctr">
              <a:buNone/>
              <a:defRPr>
                <a:solidFill>
                  <a:schemeClr val="tx1">
                    <a:tint val="75000"/>
                  </a:schemeClr>
                </a:solidFill>
              </a:defRPr>
            </a:lvl6pPr>
            <a:lvl7pPr marL="2742950" indent="0" algn="ctr">
              <a:buNone/>
              <a:defRPr>
                <a:solidFill>
                  <a:schemeClr val="tx1">
                    <a:tint val="75000"/>
                  </a:schemeClr>
                </a:solidFill>
              </a:defRPr>
            </a:lvl7pPr>
            <a:lvl8pPr marL="3200108" indent="0" algn="ctr">
              <a:buNone/>
              <a:defRPr>
                <a:solidFill>
                  <a:schemeClr val="tx1">
                    <a:tint val="75000"/>
                  </a:schemeClr>
                </a:solidFill>
              </a:defRPr>
            </a:lvl8pPr>
            <a:lvl9pPr marL="3657267"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27428755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1" y="1411553"/>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013957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22"/>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79" y="1535122"/>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F7257B52-7079-4E76-AFAC-AF43ACFF245F}" type="datetimeFigureOut">
              <a:rPr lang="en-US"/>
              <a:pPr>
                <a:defRPr/>
              </a:pPr>
              <a:t>9/28/2018</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49975313-701A-4E3F-AC10-B74F418FA3BB}" type="slidenum">
              <a:rPr lang="en-CA"/>
              <a:pPr>
                <a:defRPr/>
              </a:pPr>
              <a:t>‹#›</a:t>
            </a:fld>
            <a:endParaRPr lang="en-CA" dirty="0"/>
          </a:p>
        </p:txBody>
      </p:sp>
    </p:spTree>
    <p:extLst>
      <p:ext uri="{BB962C8B-B14F-4D97-AF65-F5344CB8AC3E}">
        <p14:creationId xmlns:p14="http://schemas.microsoft.com/office/powerpoint/2010/main" val="189150799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1"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925182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837"/>
            <a:ext cx="4114800" cy="1742015"/>
          </a:xfrm>
        </p:spPr>
        <p:txBody>
          <a:bodyPr/>
          <a:lstStyle>
            <a:lvl1pPr marL="339959" indent="-339959">
              <a:lnSpc>
                <a:spcPct val="90000"/>
              </a:lnSpc>
              <a:defRPr sz="2800"/>
            </a:lvl1pPr>
            <a:lvl2pPr marL="673303" indent="-325407">
              <a:lnSpc>
                <a:spcPct val="90000"/>
              </a:lnSpc>
              <a:defRPr sz="2400"/>
            </a:lvl2pPr>
            <a:lvl3pPr marL="953736" indent="-288369">
              <a:lnSpc>
                <a:spcPct val="90000"/>
              </a:lnSpc>
              <a:defRPr sz="2000"/>
            </a:lvl3pPr>
            <a:lvl4pPr marL="1227555" indent="-273819">
              <a:lnSpc>
                <a:spcPct val="90000"/>
              </a:lnSpc>
              <a:defRPr sz="1800"/>
            </a:lvl4pPr>
            <a:lvl5pPr marL="1515924" indent="-2804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837"/>
            <a:ext cx="4114800" cy="1742015"/>
          </a:xfrm>
        </p:spPr>
        <p:txBody>
          <a:bodyPr/>
          <a:lstStyle>
            <a:lvl1pPr marL="347896" indent="-347896">
              <a:lnSpc>
                <a:spcPct val="90000"/>
              </a:lnSpc>
              <a:defRPr sz="2800"/>
            </a:lvl1pPr>
            <a:lvl2pPr marL="673303" indent="-339959">
              <a:lnSpc>
                <a:spcPct val="90000"/>
              </a:lnSpc>
              <a:defRPr sz="2400"/>
            </a:lvl2pPr>
            <a:lvl3pPr marL="961673" indent="-302921">
              <a:lnSpc>
                <a:spcPct val="90000"/>
              </a:lnSpc>
              <a:defRPr sz="2000"/>
            </a:lvl3pPr>
            <a:lvl4pPr marL="1227555" indent="-265882">
              <a:lnSpc>
                <a:spcPct val="90000"/>
              </a:lnSpc>
              <a:defRPr sz="1800"/>
            </a:lvl4pPr>
            <a:lvl5pPr marL="1515924" indent="-273819">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566495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753481"/>
            <a:ext cx="4114800" cy="350577"/>
          </a:xfrm>
        </p:spPr>
        <p:txBody>
          <a:bodyPr anchor="b"/>
          <a:lstStyle>
            <a:lvl1pPr marL="0" indent="0">
              <a:lnSpc>
                <a:spcPct val="90000"/>
              </a:lnSpc>
              <a:spcBef>
                <a:spcPts val="0"/>
              </a:spcBef>
              <a:buNone/>
              <a:defRPr sz="2500" b="1"/>
            </a:lvl1pPr>
            <a:lvl2pPr marL="457158" indent="0">
              <a:buNone/>
              <a:defRPr sz="2000" b="1"/>
            </a:lvl2pPr>
            <a:lvl3pPr marL="914316" indent="0">
              <a:buNone/>
              <a:defRPr sz="1800" b="1"/>
            </a:lvl3pPr>
            <a:lvl4pPr marL="1371475" indent="0">
              <a:buNone/>
              <a:defRPr sz="1600" b="1"/>
            </a:lvl4pPr>
            <a:lvl5pPr marL="1828634" indent="0">
              <a:buNone/>
              <a:defRPr sz="1600" b="1"/>
            </a:lvl5pPr>
            <a:lvl6pPr marL="2285792" indent="0">
              <a:buNone/>
              <a:defRPr sz="1600" b="1"/>
            </a:lvl6pPr>
            <a:lvl7pPr marL="2742950" indent="0">
              <a:buNone/>
              <a:defRPr sz="1600" b="1"/>
            </a:lvl7pPr>
            <a:lvl8pPr marL="3200108" indent="0">
              <a:buNone/>
              <a:defRPr sz="1600" b="1"/>
            </a:lvl8pPr>
            <a:lvl9pPr marL="3657267" indent="0">
              <a:buNone/>
              <a:defRPr sz="1600" b="1"/>
            </a:lvl9pPr>
          </a:lstStyle>
          <a:p>
            <a:pPr lvl="0"/>
            <a:r>
              <a:rPr lang="en-US"/>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55" indent="-281755">
              <a:defRPr sz="2300"/>
            </a:lvl1pPr>
            <a:lvl2pPr marL="562189" indent="-265882">
              <a:defRPr sz="2000"/>
            </a:lvl2pPr>
            <a:lvl3pPr marL="813520" indent="-243394">
              <a:defRPr sz="1800"/>
            </a:lvl3pPr>
            <a:lvl4pPr marL="1050300" indent="-228844">
              <a:defRPr sz="1700"/>
            </a:lvl4pPr>
            <a:lvl5pPr marL="1279144" indent="-206356">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6139" y="1753481"/>
            <a:ext cx="4117019" cy="350577"/>
          </a:xfrm>
        </p:spPr>
        <p:txBody>
          <a:bodyPr anchor="b"/>
          <a:lstStyle>
            <a:lvl1pPr marL="0" indent="0">
              <a:lnSpc>
                <a:spcPct val="90000"/>
              </a:lnSpc>
              <a:spcBef>
                <a:spcPts val="0"/>
              </a:spcBef>
              <a:buNone/>
              <a:defRPr sz="2500" b="1"/>
            </a:lvl1pPr>
            <a:lvl2pPr marL="457158" indent="0">
              <a:buNone/>
              <a:defRPr sz="2000" b="1"/>
            </a:lvl2pPr>
            <a:lvl3pPr marL="914316" indent="0">
              <a:buNone/>
              <a:defRPr sz="1800" b="1"/>
            </a:lvl3pPr>
            <a:lvl4pPr marL="1371475" indent="0">
              <a:buNone/>
              <a:defRPr sz="1600" b="1"/>
            </a:lvl4pPr>
            <a:lvl5pPr marL="1828634" indent="0">
              <a:buNone/>
              <a:defRPr sz="1600" b="1"/>
            </a:lvl5pPr>
            <a:lvl6pPr marL="2285792" indent="0">
              <a:buNone/>
              <a:defRPr sz="1600" b="1"/>
            </a:lvl6pPr>
            <a:lvl7pPr marL="2742950" indent="0">
              <a:buNone/>
              <a:defRPr sz="1600" b="1"/>
            </a:lvl7pPr>
            <a:lvl8pPr marL="3200108" indent="0">
              <a:buNone/>
              <a:defRPr sz="1600" b="1"/>
            </a:lvl8pPr>
            <a:lvl9pPr marL="3657267"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06" indent="-296306">
              <a:defRPr sz="2300"/>
            </a:lvl1pPr>
            <a:lvl2pPr marL="570126" indent="-273819">
              <a:defRPr sz="2000"/>
            </a:lvl2pPr>
            <a:lvl3pPr marL="821457" indent="-244717">
              <a:defRPr sz="1800"/>
            </a:lvl3pPr>
            <a:lvl4pPr marL="1050300" indent="-236781">
              <a:defRPr sz="1700"/>
            </a:lvl4pPr>
            <a:lvl5pPr marL="1279144" indent="-220908">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795958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596553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46242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34361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1"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198242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1"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38" y="6239192"/>
            <a:ext cx="9144001" cy="619125"/>
          </a:xfrm>
          <a:solidFill>
            <a:srgbClr val="FFFF99"/>
          </a:solidFill>
        </p:spPr>
        <p:txBody>
          <a:bodyPr wrap="square" lIns="152386" tIns="76193" rIns="152386" bIns="76193"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extLst>
      <p:ext uri="{BB962C8B-B14F-4D97-AF65-F5344CB8AC3E}">
        <p14:creationId xmlns:p14="http://schemas.microsoft.com/office/powerpoint/2010/main" val="375323075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8772344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413462876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FECA036-5BCC-4DE7-9A7C-B39530BEB1A5}" type="datetimeFigureOut">
              <a:rPr lang="en-US"/>
              <a:pPr>
                <a:defRPr/>
              </a:pPr>
              <a:t>9/28/2018</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F7B44785-486D-49F5-9A04-C841AEE23CB8}" type="slidenum">
              <a:rPr lang="en-CA"/>
              <a:pPr>
                <a:defRPr/>
              </a:pPr>
              <a:t>‹#›</a:t>
            </a:fld>
            <a:endParaRPr lang="en-CA" dirty="0"/>
          </a:p>
        </p:txBody>
      </p:sp>
    </p:spTree>
    <p:extLst>
      <p:ext uri="{BB962C8B-B14F-4D97-AF65-F5344CB8AC3E}">
        <p14:creationId xmlns:p14="http://schemas.microsoft.com/office/powerpoint/2010/main" val="268052768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56"/>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371" indent="0">
              <a:buNone/>
              <a:defRPr sz="1800"/>
            </a:lvl2pPr>
            <a:lvl3pPr marL="912743" indent="0">
              <a:buNone/>
              <a:defRPr sz="1600"/>
            </a:lvl3pPr>
            <a:lvl4pPr marL="1369116" indent="0">
              <a:buNone/>
              <a:defRPr sz="1400"/>
            </a:lvl4pPr>
            <a:lvl5pPr marL="1825487" indent="0">
              <a:buNone/>
              <a:defRPr sz="1400"/>
            </a:lvl5pPr>
            <a:lvl6pPr marL="2281859" indent="0">
              <a:buNone/>
              <a:defRPr sz="1400"/>
            </a:lvl6pPr>
            <a:lvl7pPr marL="2738230" indent="0">
              <a:buNone/>
              <a:defRPr sz="1400"/>
            </a:lvl7pPr>
            <a:lvl8pPr marL="3194593" indent="0">
              <a:buNone/>
              <a:defRPr sz="1400"/>
            </a:lvl8pPr>
            <a:lvl9pPr marL="365097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77612693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38" y="1600207"/>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07"/>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82040124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6371" indent="0">
              <a:buNone/>
              <a:defRPr sz="2000" b="1"/>
            </a:lvl2pPr>
            <a:lvl3pPr marL="912743" indent="0">
              <a:buNone/>
              <a:defRPr sz="1800" b="1"/>
            </a:lvl3pPr>
            <a:lvl4pPr marL="1369116" indent="0">
              <a:buNone/>
              <a:defRPr sz="1600" b="1"/>
            </a:lvl4pPr>
            <a:lvl5pPr marL="1825487" indent="0">
              <a:buNone/>
              <a:defRPr sz="1600" b="1"/>
            </a:lvl5pPr>
            <a:lvl6pPr marL="2281859" indent="0">
              <a:buNone/>
              <a:defRPr sz="1600" b="1"/>
            </a:lvl6pPr>
            <a:lvl7pPr marL="2738230" indent="0">
              <a:buNone/>
              <a:defRPr sz="1600" b="1"/>
            </a:lvl7pPr>
            <a:lvl8pPr marL="3194593" indent="0">
              <a:buNone/>
              <a:defRPr sz="1600" b="1"/>
            </a:lvl8pPr>
            <a:lvl9pPr marL="365097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62" y="1535117"/>
            <a:ext cx="4041775" cy="639763"/>
          </a:xfrm>
        </p:spPr>
        <p:txBody>
          <a:bodyPr anchor="b"/>
          <a:lstStyle>
            <a:lvl1pPr marL="0" indent="0">
              <a:buNone/>
              <a:defRPr sz="2400" b="1"/>
            </a:lvl1pPr>
            <a:lvl2pPr marL="456371" indent="0">
              <a:buNone/>
              <a:defRPr sz="2000" b="1"/>
            </a:lvl2pPr>
            <a:lvl3pPr marL="912743" indent="0">
              <a:buNone/>
              <a:defRPr sz="1800" b="1"/>
            </a:lvl3pPr>
            <a:lvl4pPr marL="1369116" indent="0">
              <a:buNone/>
              <a:defRPr sz="1600" b="1"/>
            </a:lvl4pPr>
            <a:lvl5pPr marL="1825487" indent="0">
              <a:buNone/>
              <a:defRPr sz="1600" b="1"/>
            </a:lvl5pPr>
            <a:lvl6pPr marL="2281859" indent="0">
              <a:buNone/>
              <a:defRPr sz="1600" b="1"/>
            </a:lvl6pPr>
            <a:lvl7pPr marL="2738230" indent="0">
              <a:buNone/>
              <a:defRPr sz="1600" b="1"/>
            </a:lvl7pPr>
            <a:lvl8pPr marL="3194593" indent="0">
              <a:buNone/>
              <a:defRPr sz="1600" b="1"/>
            </a:lvl8pPr>
            <a:lvl9pPr marL="365097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6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47490595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96153115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8306370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427"/>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4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19" y="1435113"/>
            <a:ext cx="3008313" cy="4691063"/>
          </a:xfrm>
        </p:spPr>
        <p:txBody>
          <a:bodyPr/>
          <a:lstStyle>
            <a:lvl1pPr marL="0" indent="0">
              <a:buNone/>
              <a:defRPr sz="1400"/>
            </a:lvl1pPr>
            <a:lvl2pPr marL="456371" indent="0">
              <a:buNone/>
              <a:defRPr sz="1200"/>
            </a:lvl2pPr>
            <a:lvl3pPr marL="912743" indent="0">
              <a:buNone/>
              <a:defRPr sz="1000"/>
            </a:lvl3pPr>
            <a:lvl4pPr marL="1369116" indent="0">
              <a:buNone/>
              <a:defRPr sz="900"/>
            </a:lvl4pPr>
            <a:lvl5pPr marL="1825487" indent="0">
              <a:buNone/>
              <a:defRPr sz="900"/>
            </a:lvl5pPr>
            <a:lvl6pPr marL="2281859" indent="0">
              <a:buNone/>
              <a:defRPr sz="900"/>
            </a:lvl6pPr>
            <a:lvl7pPr marL="2738230" indent="0">
              <a:buNone/>
              <a:defRPr sz="900"/>
            </a:lvl7pPr>
            <a:lvl8pPr marL="3194593" indent="0">
              <a:buNone/>
              <a:defRPr sz="900"/>
            </a:lvl8pPr>
            <a:lvl9pPr marL="365097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70345519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012"/>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71" indent="0">
              <a:buNone/>
              <a:defRPr sz="2800"/>
            </a:lvl2pPr>
            <a:lvl3pPr marL="912743" indent="0">
              <a:buNone/>
              <a:defRPr sz="2400"/>
            </a:lvl3pPr>
            <a:lvl4pPr marL="1369116" indent="0">
              <a:buNone/>
              <a:defRPr sz="2000"/>
            </a:lvl4pPr>
            <a:lvl5pPr marL="1825487" indent="0">
              <a:buNone/>
              <a:defRPr sz="2000"/>
            </a:lvl5pPr>
            <a:lvl6pPr marL="2281859" indent="0">
              <a:buNone/>
              <a:defRPr sz="2000"/>
            </a:lvl6pPr>
            <a:lvl7pPr marL="2738230" indent="0">
              <a:buNone/>
              <a:defRPr sz="2000"/>
            </a:lvl7pPr>
            <a:lvl8pPr marL="3194593" indent="0">
              <a:buNone/>
              <a:defRPr sz="2000"/>
            </a:lvl8pPr>
            <a:lvl9pPr marL="3650971" indent="0">
              <a:buNone/>
              <a:defRPr sz="2000"/>
            </a:lvl9pPr>
          </a:lstStyle>
          <a:p>
            <a:pPr lvl="0"/>
            <a:endParaRPr lang="en-CA" noProof="0" dirty="0"/>
          </a:p>
        </p:txBody>
      </p:sp>
      <p:sp>
        <p:nvSpPr>
          <p:cNvPr id="4" name="Text Placeholder 3"/>
          <p:cNvSpPr>
            <a:spLocks noGrp="1"/>
          </p:cNvSpPr>
          <p:nvPr>
            <p:ph type="body" sz="half" idx="2"/>
          </p:nvPr>
        </p:nvSpPr>
        <p:spPr>
          <a:xfrm>
            <a:off x="1792288" y="5367758"/>
            <a:ext cx="5486400" cy="804863"/>
          </a:xfrm>
        </p:spPr>
        <p:txBody>
          <a:bodyPr/>
          <a:lstStyle>
            <a:lvl1pPr marL="0" indent="0">
              <a:buNone/>
              <a:defRPr sz="1400"/>
            </a:lvl1pPr>
            <a:lvl2pPr marL="456371" indent="0">
              <a:buNone/>
              <a:defRPr sz="1200"/>
            </a:lvl2pPr>
            <a:lvl3pPr marL="912743" indent="0">
              <a:buNone/>
              <a:defRPr sz="1000"/>
            </a:lvl3pPr>
            <a:lvl4pPr marL="1369116" indent="0">
              <a:buNone/>
              <a:defRPr sz="900"/>
            </a:lvl4pPr>
            <a:lvl5pPr marL="1825487" indent="0">
              <a:buNone/>
              <a:defRPr sz="900"/>
            </a:lvl5pPr>
            <a:lvl6pPr marL="2281859" indent="0">
              <a:buNone/>
              <a:defRPr sz="900"/>
            </a:lvl6pPr>
            <a:lvl7pPr marL="2738230" indent="0">
              <a:buNone/>
              <a:defRPr sz="900"/>
            </a:lvl7pPr>
            <a:lvl8pPr marL="3194593" indent="0">
              <a:buNone/>
              <a:defRPr sz="900"/>
            </a:lvl8pPr>
            <a:lvl9pPr marL="365097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54734847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20885193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0" y="275060"/>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5060"/>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54464861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3" y="275060"/>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64145410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C3FB8A-5C58-4D4B-9C59-F045F72B94CA}" type="datetimeFigureOut">
              <a:rPr lang="en-US"/>
              <a:pPr>
                <a:defRPr/>
              </a:pPr>
              <a:t>9/28/2018</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7DD7DF1C-20CE-44F4-A964-1B72CCE10374}" type="slidenum">
              <a:rPr lang="en-CA"/>
              <a:pPr>
                <a:defRPr/>
              </a:pPr>
              <a:t>‹#›</a:t>
            </a:fld>
            <a:endParaRPr lang="en-CA" dirty="0"/>
          </a:p>
        </p:txBody>
      </p:sp>
    </p:spTree>
    <p:extLst>
      <p:ext uri="{BB962C8B-B14F-4D97-AF65-F5344CB8AC3E}">
        <p14:creationId xmlns:p14="http://schemas.microsoft.com/office/powerpoint/2010/main" val="428164002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70"/>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71" indent="0" algn="ctr">
              <a:buNone/>
              <a:defRPr/>
            </a:lvl2pPr>
            <a:lvl3pPr marL="912743" indent="0" algn="ctr">
              <a:buNone/>
              <a:defRPr/>
            </a:lvl3pPr>
            <a:lvl4pPr marL="1369116" indent="0" algn="ctr">
              <a:buNone/>
              <a:defRPr/>
            </a:lvl4pPr>
            <a:lvl5pPr marL="1825487" indent="0" algn="ctr">
              <a:buNone/>
              <a:defRPr/>
            </a:lvl5pPr>
            <a:lvl6pPr marL="2281859" indent="0" algn="ctr">
              <a:buNone/>
              <a:defRPr/>
            </a:lvl6pPr>
            <a:lvl7pPr marL="2738230" indent="0" algn="ctr">
              <a:buNone/>
              <a:defRPr/>
            </a:lvl7pPr>
            <a:lvl8pPr marL="3194593" indent="0" algn="ctr">
              <a:buNone/>
              <a:defRPr/>
            </a:lvl8pPr>
            <a:lvl9pPr marL="3650971"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6AAF36-0F33-48F7-B334-2A9E9A4BB0CB}"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82627202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3013B6-D6D9-4618-B411-5F935BFC7346}"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55140851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54"/>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371" indent="0">
              <a:buNone/>
              <a:defRPr sz="1800"/>
            </a:lvl2pPr>
            <a:lvl3pPr marL="912743" indent="0">
              <a:buNone/>
              <a:defRPr sz="1600"/>
            </a:lvl3pPr>
            <a:lvl4pPr marL="1369116" indent="0">
              <a:buNone/>
              <a:defRPr sz="1400"/>
            </a:lvl4pPr>
            <a:lvl5pPr marL="1825487" indent="0">
              <a:buNone/>
              <a:defRPr sz="1400"/>
            </a:lvl5pPr>
            <a:lvl6pPr marL="2281859" indent="0">
              <a:buNone/>
              <a:defRPr sz="1400"/>
            </a:lvl6pPr>
            <a:lvl7pPr marL="2738230" indent="0">
              <a:buNone/>
              <a:defRPr sz="1400"/>
            </a:lvl7pPr>
            <a:lvl8pPr marL="3194593" indent="0">
              <a:buNone/>
              <a:defRPr sz="1400"/>
            </a:lvl8pPr>
            <a:lvl9pPr marL="365097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D58DC4-20D2-4008-B1A7-A897136E047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0236031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C56EE7-922B-430E-BDC9-63B73CB026FB}"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11786176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6371" indent="0">
              <a:buNone/>
              <a:defRPr sz="2000" b="1"/>
            </a:lvl2pPr>
            <a:lvl3pPr marL="912743" indent="0">
              <a:buNone/>
              <a:defRPr sz="1800" b="1"/>
            </a:lvl3pPr>
            <a:lvl4pPr marL="1369116" indent="0">
              <a:buNone/>
              <a:defRPr sz="1600" b="1"/>
            </a:lvl4pPr>
            <a:lvl5pPr marL="1825487" indent="0">
              <a:buNone/>
              <a:defRPr sz="1600" b="1"/>
            </a:lvl5pPr>
            <a:lvl6pPr marL="2281859" indent="0">
              <a:buNone/>
              <a:defRPr sz="1600" b="1"/>
            </a:lvl6pPr>
            <a:lvl7pPr marL="2738230" indent="0">
              <a:buNone/>
              <a:defRPr sz="1600" b="1"/>
            </a:lvl7pPr>
            <a:lvl8pPr marL="3194593" indent="0">
              <a:buNone/>
              <a:defRPr sz="1600" b="1"/>
            </a:lvl8pPr>
            <a:lvl9pPr marL="365097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61" y="1535117"/>
            <a:ext cx="4041775" cy="639763"/>
          </a:xfrm>
        </p:spPr>
        <p:txBody>
          <a:bodyPr anchor="b"/>
          <a:lstStyle>
            <a:lvl1pPr marL="0" indent="0">
              <a:buNone/>
              <a:defRPr sz="2400" b="1"/>
            </a:lvl1pPr>
            <a:lvl2pPr marL="456371" indent="0">
              <a:buNone/>
              <a:defRPr sz="2000" b="1"/>
            </a:lvl2pPr>
            <a:lvl3pPr marL="912743" indent="0">
              <a:buNone/>
              <a:defRPr sz="1800" b="1"/>
            </a:lvl3pPr>
            <a:lvl4pPr marL="1369116" indent="0">
              <a:buNone/>
              <a:defRPr sz="1600" b="1"/>
            </a:lvl4pPr>
            <a:lvl5pPr marL="1825487" indent="0">
              <a:buNone/>
              <a:defRPr sz="1600" b="1"/>
            </a:lvl5pPr>
            <a:lvl6pPr marL="2281859" indent="0">
              <a:buNone/>
              <a:defRPr sz="1600" b="1"/>
            </a:lvl6pPr>
            <a:lvl7pPr marL="2738230" indent="0">
              <a:buNone/>
              <a:defRPr sz="1600" b="1"/>
            </a:lvl7pPr>
            <a:lvl8pPr marL="3194593" indent="0">
              <a:buNone/>
              <a:defRPr sz="1600" b="1"/>
            </a:lvl8pPr>
            <a:lvl9pPr marL="365097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6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B8C30E-2443-47F0-A3D6-328001606365}"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87570414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6CB0D3-5491-4DAB-97CB-A54308E69F08}"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90380733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F24D05-B535-487A-89E5-604D9C9477A9}"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88593030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421"/>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4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19" y="1435113"/>
            <a:ext cx="3008313" cy="4691063"/>
          </a:xfrm>
        </p:spPr>
        <p:txBody>
          <a:bodyPr/>
          <a:lstStyle>
            <a:lvl1pPr marL="0" indent="0">
              <a:buNone/>
              <a:defRPr sz="1400"/>
            </a:lvl1pPr>
            <a:lvl2pPr marL="456371" indent="0">
              <a:buNone/>
              <a:defRPr sz="1200"/>
            </a:lvl2pPr>
            <a:lvl3pPr marL="912743" indent="0">
              <a:buNone/>
              <a:defRPr sz="1000"/>
            </a:lvl3pPr>
            <a:lvl4pPr marL="1369116" indent="0">
              <a:buNone/>
              <a:defRPr sz="900"/>
            </a:lvl4pPr>
            <a:lvl5pPr marL="1825487" indent="0">
              <a:buNone/>
              <a:defRPr sz="900"/>
            </a:lvl5pPr>
            <a:lvl6pPr marL="2281859" indent="0">
              <a:buNone/>
              <a:defRPr sz="900"/>
            </a:lvl6pPr>
            <a:lvl7pPr marL="2738230" indent="0">
              <a:buNone/>
              <a:defRPr sz="900"/>
            </a:lvl7pPr>
            <a:lvl8pPr marL="3194593" indent="0">
              <a:buNone/>
              <a:defRPr sz="900"/>
            </a:lvl8pPr>
            <a:lvl9pPr marL="365097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1BCBCD-4417-4249-8256-5FD4B0E1CDDE}"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10266860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010"/>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71" indent="0">
              <a:buNone/>
              <a:defRPr sz="2800"/>
            </a:lvl2pPr>
            <a:lvl3pPr marL="912743" indent="0">
              <a:buNone/>
              <a:defRPr sz="2400"/>
            </a:lvl3pPr>
            <a:lvl4pPr marL="1369116" indent="0">
              <a:buNone/>
              <a:defRPr sz="2000"/>
            </a:lvl4pPr>
            <a:lvl5pPr marL="1825487" indent="0">
              <a:buNone/>
              <a:defRPr sz="2000"/>
            </a:lvl5pPr>
            <a:lvl6pPr marL="2281859" indent="0">
              <a:buNone/>
              <a:defRPr sz="2000"/>
            </a:lvl6pPr>
            <a:lvl7pPr marL="2738230" indent="0">
              <a:buNone/>
              <a:defRPr sz="2000"/>
            </a:lvl7pPr>
            <a:lvl8pPr marL="3194593" indent="0">
              <a:buNone/>
              <a:defRPr sz="2000"/>
            </a:lvl8pPr>
            <a:lvl9pPr marL="3650971" indent="0">
              <a:buNone/>
              <a:defRPr sz="2000"/>
            </a:lvl9pPr>
          </a:lstStyle>
          <a:p>
            <a:pPr lvl="0"/>
            <a:endParaRPr lang="en-CA" noProof="0" dirty="0"/>
          </a:p>
        </p:txBody>
      </p:sp>
      <p:sp>
        <p:nvSpPr>
          <p:cNvPr id="4" name="Text Placeholder 3"/>
          <p:cNvSpPr>
            <a:spLocks noGrp="1"/>
          </p:cNvSpPr>
          <p:nvPr>
            <p:ph type="body" sz="half" idx="2"/>
          </p:nvPr>
        </p:nvSpPr>
        <p:spPr>
          <a:xfrm>
            <a:off x="1792288" y="5367756"/>
            <a:ext cx="5486400" cy="804863"/>
          </a:xfrm>
        </p:spPr>
        <p:txBody>
          <a:bodyPr/>
          <a:lstStyle>
            <a:lvl1pPr marL="0" indent="0">
              <a:buNone/>
              <a:defRPr sz="1400"/>
            </a:lvl1pPr>
            <a:lvl2pPr marL="456371" indent="0">
              <a:buNone/>
              <a:defRPr sz="1200"/>
            </a:lvl2pPr>
            <a:lvl3pPr marL="912743" indent="0">
              <a:buNone/>
              <a:defRPr sz="1000"/>
            </a:lvl3pPr>
            <a:lvl4pPr marL="1369116" indent="0">
              <a:buNone/>
              <a:defRPr sz="900"/>
            </a:lvl4pPr>
            <a:lvl5pPr marL="1825487" indent="0">
              <a:buNone/>
              <a:defRPr sz="900"/>
            </a:lvl5pPr>
            <a:lvl6pPr marL="2281859" indent="0">
              <a:buNone/>
              <a:defRPr sz="900"/>
            </a:lvl6pPr>
            <a:lvl7pPr marL="2738230" indent="0">
              <a:buNone/>
              <a:defRPr sz="900"/>
            </a:lvl7pPr>
            <a:lvl8pPr marL="3194593" indent="0">
              <a:buNone/>
              <a:defRPr sz="900"/>
            </a:lvl8pPr>
            <a:lvl9pPr marL="365097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200438-00E2-4293-9EA8-F0D62BD9DBB2}"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76092161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1852E-13DC-46CE-81F6-6004E7E1E04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53936038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pPr>
                <a:defRPr/>
              </a:pPr>
              <a:t>‹#›</a:t>
            </a:fld>
            <a:endParaRPr lang="en-CA" dirty="0"/>
          </a:p>
        </p:txBody>
      </p:sp>
    </p:spTree>
    <p:extLst>
      <p:ext uri="{BB962C8B-B14F-4D97-AF65-F5344CB8AC3E}">
        <p14:creationId xmlns:p14="http://schemas.microsoft.com/office/powerpoint/2010/main" val="6988777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459"/>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51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2CE0EA-C9D5-44B8-9AE7-3EC0E3B5194F}" type="datetimeFigureOut">
              <a:rPr lang="en-US"/>
              <a:pPr>
                <a:defRPr/>
              </a:pPr>
              <a:t>9/28/2018</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03D94D3E-4BDC-480E-AD7F-32A8D0FCD3E4}" type="slidenum">
              <a:rPr lang="en-CA"/>
              <a:pPr>
                <a:defRPr/>
              </a:pPr>
              <a:t>‹#›</a:t>
            </a:fld>
            <a:endParaRPr lang="en-CA" dirty="0"/>
          </a:p>
        </p:txBody>
      </p:sp>
    </p:spTree>
    <p:extLst>
      <p:ext uri="{BB962C8B-B14F-4D97-AF65-F5344CB8AC3E}">
        <p14:creationId xmlns:p14="http://schemas.microsoft.com/office/powerpoint/2010/main" val="399875301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5056"/>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505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F42A30-FF7C-4D3A-8C97-475B69843465}"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0809666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water3"/>
          <p:cNvSpPr/>
          <p:nvPr/>
        </p:nvSpPr>
        <p:spPr>
          <a:xfrm>
            <a:off x="1914" y="5243262"/>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b="0">
              <a:solidFill>
                <a:prstClr val="white"/>
              </a:solidFill>
            </a:endParaRPr>
          </a:p>
        </p:txBody>
      </p:sp>
      <p:sp>
        <p:nvSpPr>
          <p:cNvPr id="5" name="sky"/>
          <p:cNvSpPr/>
          <p:nvPr/>
        </p:nvSpPr>
        <p:spPr>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b="0">
              <a:solidFill>
                <a:prstClr val="white"/>
              </a:solidFill>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a:xfrm>
            <a:off x="-1069" y="5498030"/>
            <a:ext cx="9141714"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069" y="5221111"/>
            <a:ext cx="9141714" cy="268288"/>
          </a:xfrm>
          <a:prstGeom prst="rect">
            <a:avLst/>
          </a:prstGeom>
          <a:noFill/>
          <a:ln>
            <a:noFill/>
          </a:ln>
        </p:spPr>
      </p:pic>
      <p:sp>
        <p:nvSpPr>
          <p:cNvPr id="8" name="Rectangle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b="0">
              <a:solidFill>
                <a:prstClr val="white"/>
              </a:solidFill>
            </a:endParaRPr>
          </a:p>
        </p:txBody>
      </p:sp>
      <p:sp>
        <p:nvSpPr>
          <p:cNvPr id="2" name="Title 1"/>
          <p:cNvSpPr>
            <a:spLocks noGrp="1"/>
          </p:cNvSpPr>
          <p:nvPr>
            <p:ph type="ctrTitle"/>
          </p:nvPr>
        </p:nvSpPr>
        <p:spPr>
          <a:xfrm>
            <a:off x="979404" y="1309047"/>
            <a:ext cx="7202092"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87961034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2D3E9E-A95C-48F2-B4BF-A71542E0BE9A}" type="datetime1">
              <a:rPr lang="en-US">
                <a:solidFill>
                  <a:prstClr val="black"/>
                </a:solidFill>
              </a:rPr>
              <a:pPr/>
              <a:t>9/28/2018</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62747490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ky"/>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fontAlgn="auto">
              <a:spcBef>
                <a:spcPts val="0"/>
              </a:spcBef>
              <a:spcAft>
                <a:spcPts val="0"/>
              </a:spcAft>
            </a:pPr>
            <a:endParaRPr b="0">
              <a:solidFill>
                <a:prstClr val="white"/>
              </a:solidFill>
            </a:endParaRPr>
          </a:p>
        </p:txBody>
      </p:sp>
      <p:sp>
        <p:nvSpPr>
          <p:cNvPr id="2" name="Title 1"/>
          <p:cNvSpPr>
            <a:spLocks noGrp="1"/>
          </p:cNvSpPr>
          <p:nvPr>
            <p:ph type="title"/>
          </p:nvPr>
        </p:nvSpPr>
        <p:spPr>
          <a:xfrm>
            <a:off x="970361" y="1309047"/>
            <a:ext cx="7200939"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a:solidFill>
                  <a:prstClr val="black"/>
                </a:solidFill>
              </a:rPr>
              <a:pPr/>
              <a:t>9/28/2018</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92219720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black"/>
                </a:solidFill>
              </a:rPr>
              <a:pPr/>
              <a:t>9/28/2018</a:t>
            </a:fld>
            <a:endParaRPr>
              <a:solidFill>
                <a:prstClr val="black"/>
              </a:solidFill>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9614123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black"/>
                </a:solidFill>
              </a:rPr>
              <a:pPr/>
              <a:t>9/28/2018</a:t>
            </a:fld>
            <a:endParaRPr>
              <a:solidFill>
                <a:prstClr val="black"/>
              </a:solidFill>
            </a:endParaRPr>
          </a:p>
        </p:txBody>
      </p:sp>
      <p:sp>
        <p:nvSpPr>
          <p:cNvPr id="8" name="Footer Placeholder 7"/>
          <p:cNvSpPr>
            <a:spLocks noGrp="1"/>
          </p:cNvSpPr>
          <p:nvPr>
            <p:ph type="ftr" sz="quarter" idx="11"/>
          </p:nvPr>
        </p:nvSpPr>
        <p:spPr/>
        <p:txBody>
          <a:bodyPr/>
          <a:lstStyle/>
          <a:p>
            <a:endParaRPr>
              <a:solidFill>
                <a:prstClr val="black"/>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0038214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solidFill>
                  <a:prstClr val="black"/>
                </a:solidFill>
              </a:rPr>
              <a:pPr/>
              <a:t>9/28/2018</a:t>
            </a:fld>
            <a:endParaRPr>
              <a:solidFill>
                <a:prstClr val="black"/>
              </a:solidFill>
            </a:endParaRPr>
          </a:p>
        </p:txBody>
      </p:sp>
      <p:sp>
        <p:nvSpPr>
          <p:cNvPr id="4" name="Footer Placeholder 3"/>
          <p:cNvSpPr>
            <a:spLocks noGrp="1"/>
          </p:cNvSpPr>
          <p:nvPr>
            <p:ph type="ftr" sz="quarter" idx="11"/>
          </p:nvPr>
        </p:nvSpPr>
        <p:spPr/>
        <p:txBody>
          <a:bodyPr/>
          <a:lstStyle/>
          <a:p>
            <a:endParaRPr>
              <a:solidFill>
                <a:prstClr val="black"/>
              </a:solidFill>
            </a:endParaRPr>
          </a:p>
        </p:txBody>
      </p:sp>
      <p:sp>
        <p:nvSpPr>
          <p:cNvPr id="5" name="Slide Number Placeholder 4"/>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87959826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ky"/>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fontAlgn="auto">
              <a:spcBef>
                <a:spcPts val="0"/>
              </a:spcBef>
              <a:spcAft>
                <a:spcPts val="0"/>
              </a:spcAft>
            </a:pPr>
            <a:endParaRPr b="0">
              <a:solidFill>
                <a:prstClr val="white"/>
              </a:solidFill>
            </a:endParaRPr>
          </a:p>
        </p:txBody>
      </p:sp>
      <p:sp>
        <p:nvSpPr>
          <p:cNvPr id="2" name="Date Placeholder 1"/>
          <p:cNvSpPr>
            <a:spLocks noGrp="1"/>
          </p:cNvSpPr>
          <p:nvPr>
            <p:ph type="dt" sz="half" idx="10"/>
          </p:nvPr>
        </p:nvSpPr>
        <p:spPr/>
        <p:txBody>
          <a:bodyPr/>
          <a:lstStyle/>
          <a:p>
            <a:fld id="{8DDF5F92-E675-4B36-9A60-69A962A68675}" type="datetime1">
              <a:rPr lang="en-US">
                <a:solidFill>
                  <a:prstClr val="black"/>
                </a:solidFill>
              </a:rPr>
              <a:pPr/>
              <a:t>9/28/2018</a:t>
            </a:fld>
            <a:endParaRPr>
              <a:solidFill>
                <a:prstClr val="black"/>
              </a:solidFill>
            </a:endParaRPr>
          </a:p>
        </p:txBody>
      </p:sp>
      <p:sp>
        <p:nvSpPr>
          <p:cNvPr id="3" name="Footer Placeholder 2"/>
          <p:cNvSpPr>
            <a:spLocks noGrp="1"/>
          </p:cNvSpPr>
          <p:nvPr>
            <p:ph type="ftr" sz="quarter" idx="11"/>
          </p:nvPr>
        </p:nvSpPr>
        <p:spPr/>
        <p:txBody>
          <a:bodyPr/>
          <a:lstStyle/>
          <a:p>
            <a:endParaRPr>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52648843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610" y="762000"/>
            <a:ext cx="2532850"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a:solidFill>
                  <a:prstClr val="black"/>
                </a:solidFill>
              </a:rPr>
              <a:pPr/>
              <a:t>9/28/2018</a:t>
            </a:fld>
            <a:endParaRPr>
              <a:solidFill>
                <a:prstClr val="black"/>
              </a:solidFill>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80400780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610" y="762000"/>
            <a:ext cx="2532850" cy="27432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a:solidFill>
                  <a:prstClr val="black"/>
                </a:solidFill>
              </a:rPr>
              <a:pPr/>
              <a:t>9/28/2018</a:t>
            </a:fld>
            <a:endParaRPr>
              <a:solidFill>
                <a:prstClr val="black"/>
              </a:solidFill>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38265245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045"/>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791"/>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58E1CF-2E96-4C9B-A45F-1AC321CB9F9F}" type="datetimeFigureOut">
              <a:rPr lang="en-US"/>
              <a:pPr>
                <a:defRPr/>
              </a:pPr>
              <a:t>9/28/2018</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FDB5EF27-6C65-4544-8BC1-686F7A383366}" type="slidenum">
              <a:rPr lang="en-CA"/>
              <a:pPr>
                <a:defRPr/>
              </a:pPr>
              <a:t>‹#›</a:t>
            </a:fld>
            <a:endParaRPr lang="en-CA" dirty="0"/>
          </a:p>
        </p:txBody>
      </p:sp>
    </p:spTree>
    <p:extLst>
      <p:ext uri="{BB962C8B-B14F-4D97-AF65-F5344CB8AC3E}">
        <p14:creationId xmlns:p14="http://schemas.microsoft.com/office/powerpoint/2010/main" val="180797402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black"/>
                </a:solidFill>
              </a:rPr>
              <a:pPr/>
              <a:t>9/28/2018</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96994350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4638"/>
            <a:ext cx="1971675"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2" y="274638"/>
            <a:ext cx="5800725"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black"/>
                </a:solidFill>
              </a:rPr>
              <a:pPr/>
              <a:t>9/28/2018</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32534995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water3"/>
          <p:cNvSpPr/>
          <p:nvPr/>
        </p:nvSpPr>
        <p:spPr>
          <a:xfrm>
            <a:off x="1914" y="524325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b="0">
              <a:solidFill>
                <a:prstClr val="white"/>
              </a:solidFill>
            </a:endParaRPr>
          </a:p>
        </p:txBody>
      </p:sp>
      <p:sp>
        <p:nvSpPr>
          <p:cNvPr id="5" name="sky"/>
          <p:cNvSpPr/>
          <p:nvPr/>
        </p:nvSpPr>
        <p:spPr>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b="0">
              <a:solidFill>
                <a:prstClr val="white"/>
              </a:solidFill>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a:xfrm>
            <a:off x="-1069" y="5498018"/>
            <a:ext cx="9141714"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069" y="5221111"/>
            <a:ext cx="9141714" cy="268288"/>
          </a:xfrm>
          <a:prstGeom prst="rect">
            <a:avLst/>
          </a:prstGeom>
          <a:noFill/>
          <a:ln>
            <a:noFill/>
          </a:ln>
        </p:spPr>
      </p:pic>
      <p:sp>
        <p:nvSpPr>
          <p:cNvPr id="8" name="Rectangle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b="0">
              <a:solidFill>
                <a:prstClr val="white"/>
              </a:solidFill>
            </a:endParaRPr>
          </a:p>
        </p:txBody>
      </p:sp>
      <p:sp>
        <p:nvSpPr>
          <p:cNvPr id="2" name="Title 1"/>
          <p:cNvSpPr>
            <a:spLocks noGrp="1"/>
          </p:cNvSpPr>
          <p:nvPr>
            <p:ph type="ctrTitle"/>
          </p:nvPr>
        </p:nvSpPr>
        <p:spPr>
          <a:xfrm>
            <a:off x="979404" y="1309047"/>
            <a:ext cx="7202092"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76908202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2D3E9E-A95C-48F2-B4BF-A71542E0BE9A}" type="datetime1">
              <a:rPr lang="en-US">
                <a:solidFill>
                  <a:prstClr val="black"/>
                </a:solidFill>
              </a:rPr>
              <a:pPr/>
              <a:t>9/28/2018</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25598990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ky"/>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fontAlgn="auto">
              <a:spcBef>
                <a:spcPts val="0"/>
              </a:spcBef>
              <a:spcAft>
                <a:spcPts val="0"/>
              </a:spcAft>
            </a:pPr>
            <a:endParaRPr b="0">
              <a:solidFill>
                <a:prstClr val="white"/>
              </a:solidFill>
            </a:endParaRPr>
          </a:p>
        </p:txBody>
      </p:sp>
      <p:sp>
        <p:nvSpPr>
          <p:cNvPr id="2" name="Title 1"/>
          <p:cNvSpPr>
            <a:spLocks noGrp="1"/>
          </p:cNvSpPr>
          <p:nvPr>
            <p:ph type="title"/>
          </p:nvPr>
        </p:nvSpPr>
        <p:spPr>
          <a:xfrm>
            <a:off x="970361" y="1309047"/>
            <a:ext cx="7200939"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a:solidFill>
                  <a:prstClr val="black"/>
                </a:solidFill>
              </a:rPr>
              <a:pPr/>
              <a:t>9/28/2018</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75134532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black"/>
                </a:solidFill>
              </a:rPr>
              <a:pPr/>
              <a:t>9/28/2018</a:t>
            </a:fld>
            <a:endParaRPr>
              <a:solidFill>
                <a:prstClr val="black"/>
              </a:solidFill>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75990779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black"/>
                </a:solidFill>
              </a:rPr>
              <a:pPr/>
              <a:t>9/28/2018</a:t>
            </a:fld>
            <a:endParaRPr>
              <a:solidFill>
                <a:prstClr val="black"/>
              </a:solidFill>
            </a:endParaRPr>
          </a:p>
        </p:txBody>
      </p:sp>
      <p:sp>
        <p:nvSpPr>
          <p:cNvPr id="8" name="Footer Placeholder 7"/>
          <p:cNvSpPr>
            <a:spLocks noGrp="1"/>
          </p:cNvSpPr>
          <p:nvPr>
            <p:ph type="ftr" sz="quarter" idx="11"/>
          </p:nvPr>
        </p:nvSpPr>
        <p:spPr/>
        <p:txBody>
          <a:bodyPr/>
          <a:lstStyle/>
          <a:p>
            <a:endParaRPr>
              <a:solidFill>
                <a:prstClr val="black"/>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71713989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solidFill>
                  <a:prstClr val="black"/>
                </a:solidFill>
              </a:rPr>
              <a:pPr/>
              <a:t>9/28/2018</a:t>
            </a:fld>
            <a:endParaRPr>
              <a:solidFill>
                <a:prstClr val="black"/>
              </a:solidFill>
            </a:endParaRPr>
          </a:p>
        </p:txBody>
      </p:sp>
      <p:sp>
        <p:nvSpPr>
          <p:cNvPr id="4" name="Footer Placeholder 3"/>
          <p:cNvSpPr>
            <a:spLocks noGrp="1"/>
          </p:cNvSpPr>
          <p:nvPr>
            <p:ph type="ftr" sz="quarter" idx="11"/>
          </p:nvPr>
        </p:nvSpPr>
        <p:spPr/>
        <p:txBody>
          <a:bodyPr/>
          <a:lstStyle/>
          <a:p>
            <a:endParaRPr>
              <a:solidFill>
                <a:prstClr val="black"/>
              </a:solidFill>
            </a:endParaRPr>
          </a:p>
        </p:txBody>
      </p:sp>
      <p:sp>
        <p:nvSpPr>
          <p:cNvPr id="5" name="Slide Number Placeholder 4"/>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03047456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ky"/>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fontAlgn="auto">
              <a:spcBef>
                <a:spcPts val="0"/>
              </a:spcBef>
              <a:spcAft>
                <a:spcPts val="0"/>
              </a:spcAft>
            </a:pPr>
            <a:endParaRPr b="0">
              <a:solidFill>
                <a:prstClr val="white"/>
              </a:solidFill>
            </a:endParaRPr>
          </a:p>
        </p:txBody>
      </p:sp>
      <p:sp>
        <p:nvSpPr>
          <p:cNvPr id="2" name="Date Placeholder 1"/>
          <p:cNvSpPr>
            <a:spLocks noGrp="1"/>
          </p:cNvSpPr>
          <p:nvPr>
            <p:ph type="dt" sz="half" idx="10"/>
          </p:nvPr>
        </p:nvSpPr>
        <p:spPr/>
        <p:txBody>
          <a:bodyPr/>
          <a:lstStyle/>
          <a:p>
            <a:fld id="{8DDF5F92-E675-4B36-9A60-69A962A68675}" type="datetime1">
              <a:rPr lang="en-US">
                <a:solidFill>
                  <a:prstClr val="black"/>
                </a:solidFill>
              </a:rPr>
              <a:pPr/>
              <a:t>9/28/2018</a:t>
            </a:fld>
            <a:endParaRPr>
              <a:solidFill>
                <a:prstClr val="black"/>
              </a:solidFill>
            </a:endParaRPr>
          </a:p>
        </p:txBody>
      </p:sp>
      <p:sp>
        <p:nvSpPr>
          <p:cNvPr id="3" name="Footer Placeholder 2"/>
          <p:cNvSpPr>
            <a:spLocks noGrp="1"/>
          </p:cNvSpPr>
          <p:nvPr>
            <p:ph type="ftr" sz="quarter" idx="11"/>
          </p:nvPr>
        </p:nvSpPr>
        <p:spPr/>
        <p:txBody>
          <a:bodyPr/>
          <a:lstStyle/>
          <a:p>
            <a:endParaRPr>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21148698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610" y="762000"/>
            <a:ext cx="2532850"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a:solidFill>
                  <a:prstClr val="black"/>
                </a:solidFill>
              </a:rPr>
              <a:pPr/>
              <a:t>9/28/2018</a:t>
            </a:fld>
            <a:endParaRPr>
              <a:solidFill>
                <a:prstClr val="black"/>
              </a:solidFill>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67610111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C00F73C7-EC87-4783-AC0B-D98936603C0B}" type="datetimeFigureOut">
              <a:rPr lang="en-US"/>
              <a:pPr>
                <a:defRPr/>
              </a:pPr>
              <a:t>9/28/2018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B15407EF-5548-40BA-BE2F-4C53E76A75DC}" type="slidenum">
              <a:rPr lang="en-CA"/>
              <a:pPr>
                <a:defRPr/>
              </a:pPr>
              <a:t>‹#›</a:t>
            </a:fld>
            <a:endParaRPr lang="en-CA" dirty="0"/>
          </a:p>
        </p:txBody>
      </p:sp>
    </p:spTree>
    <p:extLst>
      <p:ext uri="{BB962C8B-B14F-4D97-AF65-F5344CB8AC3E}">
        <p14:creationId xmlns:p14="http://schemas.microsoft.com/office/powerpoint/2010/main" val="195679081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610" y="762000"/>
            <a:ext cx="2532850" cy="27432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a:solidFill>
                  <a:prstClr val="black"/>
                </a:solidFill>
              </a:rPr>
              <a:pPr/>
              <a:t>9/28/2018</a:t>
            </a:fld>
            <a:endParaRPr>
              <a:solidFill>
                <a:prstClr val="black"/>
              </a:solidFill>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02619307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black"/>
                </a:solidFill>
              </a:rPr>
              <a:pPr/>
              <a:t>9/28/2018</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94417069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4638"/>
            <a:ext cx="1971675"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2" y="274638"/>
            <a:ext cx="5800725"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black"/>
                </a:solidFill>
              </a:rPr>
              <a:pPr/>
              <a:t>9/28/2018</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06841992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4723868" y="1830593"/>
            <a:ext cx="3750469" cy="4420195"/>
          </a:xfrm>
          <a:prstGeom prst="rect">
            <a:avLst/>
          </a:prstGeom>
        </p:spPr>
        <p:txBody>
          <a:bodyPr lIns="64291" tIns="32145" rIns="64291" bIns="32145" anchor="t">
            <a:noAutofit/>
          </a:bodyPr>
          <a:lstStyle/>
          <a:p>
            <a:endParaRPr/>
          </a:p>
        </p:txBody>
      </p:sp>
      <p:sp>
        <p:nvSpPr>
          <p:cNvPr id="66" name="Title Text"/>
          <p:cNvSpPr>
            <a:spLocks noGrp="1"/>
          </p:cNvSpPr>
          <p:nvPr>
            <p:ph type="title"/>
          </p:nvPr>
        </p:nvSpPr>
        <p:spPr>
          <a:prstGeom prst="rect">
            <a:avLst/>
          </a:prstGeom>
        </p:spPr>
        <p:txBody>
          <a:bodyPr/>
          <a:lstStyle/>
          <a:p>
            <a:r>
              <a:t>Title Text</a:t>
            </a:r>
          </a:p>
        </p:txBody>
      </p:sp>
      <p:sp>
        <p:nvSpPr>
          <p:cNvPr id="67" name="Body Level One…"/>
          <p:cNvSpPr>
            <a:spLocks noGrp="1"/>
          </p:cNvSpPr>
          <p:nvPr>
            <p:ph type="body" sz="half" idx="1"/>
          </p:nvPr>
        </p:nvSpPr>
        <p:spPr>
          <a:xfrm>
            <a:off x="669755" y="1830593"/>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723279" indent="-241093">
              <a:spcBef>
                <a:spcPts val="2250"/>
              </a:spcBef>
              <a:defRPr sz="2000"/>
            </a:lvl3pPr>
            <a:lvl4pPr marL="964372" indent="-241093">
              <a:spcBef>
                <a:spcPts val="2250"/>
              </a:spcBef>
              <a:defRPr sz="2000"/>
            </a:lvl4pPr>
            <a:lvl5pPr marL="1205465" indent="-241093">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96359156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1FA66A-6CA3-41AC-AB80-DE71A786FD73}"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180757074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FA66A-6CA3-41AC-AB80-DE71A786FD73}"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265433815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1FA66A-6CA3-41AC-AB80-DE71A786FD73}"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278055461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1FA66A-6CA3-41AC-AB80-DE71A786FD73}"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411759527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1FA66A-6CA3-41AC-AB80-DE71A786FD73}"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180187620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1FA66A-6CA3-41AC-AB80-DE71A786FD73}"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80719088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5094"/>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509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C9715D25-CB55-4A1A-8243-3BF3573313AA}" type="datetimeFigureOut">
              <a:rPr lang="en-US"/>
              <a:pPr>
                <a:defRPr/>
              </a:pPr>
              <a:t>9/28/2018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CD719B79-1DC8-4BE2-8239-E651B5B05907}" type="slidenum">
              <a:rPr lang="en-CA"/>
              <a:pPr>
                <a:defRPr/>
              </a:pPr>
              <a:t>‹#›</a:t>
            </a:fld>
            <a:endParaRPr lang="en-CA" dirty="0"/>
          </a:p>
        </p:txBody>
      </p:sp>
    </p:spTree>
    <p:extLst>
      <p:ext uri="{BB962C8B-B14F-4D97-AF65-F5344CB8AC3E}">
        <p14:creationId xmlns:p14="http://schemas.microsoft.com/office/powerpoint/2010/main" val="179790715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C1FA66A-6CA3-41AC-AB80-DE71A786FD73}"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384079335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C1FA66A-6CA3-41AC-AB80-DE71A786FD73}"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120237981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C1FA66A-6CA3-41AC-AB80-DE71A786FD73}"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386345181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C1FA66A-6CA3-41AC-AB80-DE71A786FD73}"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250484856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C1FA66A-6CA3-41AC-AB80-DE71A786FD73}"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109742229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C1FA66A-6CA3-41AC-AB80-DE71A786FD73}"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4333E-597A-4F16-ABCB-70423B63B460}" type="slidenum">
              <a:rPr lang="en-US" smtClean="0"/>
              <a:t>‹#›</a:t>
            </a:fld>
            <a:endParaRPr lang="en-US"/>
          </a:p>
        </p:txBody>
      </p:sp>
      <p:sp>
        <p:nvSpPr>
          <p:cNvPr id="13" name="TextBox 12"/>
          <p:cNvSpPr txBox="1"/>
          <p:nvPr/>
        </p:nvSpPr>
        <p:spPr>
          <a:xfrm>
            <a:off x="751116" y="75416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669341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C1FA66A-6CA3-41AC-AB80-DE71A786FD73}"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5415234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AC1FA66A-6CA3-41AC-AB80-DE71A786FD73}"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318492140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AC1FA66A-6CA3-41AC-AB80-DE71A786FD73}"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71721189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FA66A-6CA3-41AC-AB80-DE71A786FD73}"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347254738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1F00ED2F-B26D-40A4-830A-4DDB642097E3}" type="datetimeFigureOut">
              <a:rPr lang="en-US"/>
              <a:pPr>
                <a:defRPr/>
              </a:pPr>
              <a:t>9/28/2018</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625BBAAA-C472-4433-A3C9-6E6776BA2632}" type="slidenum">
              <a:rPr lang="en-CA"/>
              <a:pPr>
                <a:defRPr/>
              </a:pPr>
              <a:t>‹#›</a:t>
            </a:fld>
            <a:endParaRPr lang="en-CA" dirty="0"/>
          </a:p>
        </p:txBody>
      </p:sp>
    </p:spTree>
    <p:extLst>
      <p:ext uri="{BB962C8B-B14F-4D97-AF65-F5344CB8AC3E}">
        <p14:creationId xmlns:p14="http://schemas.microsoft.com/office/powerpoint/2010/main" val="152502461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FA66A-6CA3-41AC-AB80-DE71A786FD73}"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4333E-597A-4F16-ABCB-70423B63B460}" type="slidenum">
              <a:rPr lang="en-US" smtClean="0"/>
              <a:t>‹#›</a:t>
            </a:fld>
            <a:endParaRPr lang="en-US"/>
          </a:p>
        </p:txBody>
      </p:sp>
    </p:spTree>
    <p:extLst>
      <p:ext uri="{BB962C8B-B14F-4D97-AF65-F5344CB8AC3E}">
        <p14:creationId xmlns:p14="http://schemas.microsoft.com/office/powerpoint/2010/main" val="52172577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79600"/>
            <a:ext cx="7772400" cy="1470025"/>
          </a:xfrm>
        </p:spPr>
        <p:txBody>
          <a:bodyPr>
            <a:noAutofit/>
          </a:bodyPr>
          <a:lstStyle>
            <a:lvl1pPr algn="ctr">
              <a:defRPr sz="4800" b="1">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371600" y="3425825"/>
            <a:ext cx="6400800" cy="1371600"/>
          </a:xfrm>
        </p:spPr>
        <p:txBody>
          <a:bodyPr>
            <a:normAutofit/>
          </a:bodyPr>
          <a:lstStyle>
            <a:lvl1pPr marL="0" indent="0" algn="ctr">
              <a:buNone/>
              <a:defRPr sz="3200" b="1">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Content Placeholder 12"/>
          <p:cNvSpPr>
            <a:spLocks noGrp="1"/>
          </p:cNvSpPr>
          <p:nvPr>
            <p:ph sz="quarter" idx="10" hasCustomPrompt="1"/>
          </p:nvPr>
        </p:nvSpPr>
        <p:spPr>
          <a:xfrm>
            <a:off x="2628900" y="4876800"/>
            <a:ext cx="3886200" cy="914400"/>
          </a:xfrm>
        </p:spPr>
        <p:txBody>
          <a:bodyPr>
            <a:normAutofit/>
          </a:bodyPr>
          <a:lstStyle>
            <a:lvl1pPr marL="0" indent="0" algn="ctr">
              <a:buNone/>
              <a:defRPr lang="en-US" sz="2000" b="1" kern="1200" dirty="0">
                <a:solidFill>
                  <a:schemeClr val="bg1">
                    <a:lumMod val="50000"/>
                  </a:schemeClr>
                </a:solidFill>
                <a:latin typeface="Verdana" pitchFamily="34" charset="0"/>
                <a:ea typeface="Verdana" pitchFamily="34" charset="0"/>
                <a:cs typeface="Verdana" pitchFamily="34" charset="0"/>
              </a:defRPr>
            </a:lvl1pPr>
          </a:lstStyle>
          <a:p>
            <a:r>
              <a:rPr lang="en-US" dirty="0"/>
              <a:t>Click to enter date</a:t>
            </a:r>
            <a:endParaRPr lang="en-US" sz="2000" dirty="0">
              <a:solidFill>
                <a:schemeClr val="bg1">
                  <a:lumMod val="75000"/>
                </a:schemeClr>
              </a:solidFill>
            </a:endParaRPr>
          </a:p>
        </p:txBody>
      </p:sp>
    </p:spTree>
    <p:extLst>
      <p:ext uri="{BB962C8B-B14F-4D97-AF65-F5344CB8AC3E}">
        <p14:creationId xmlns:p14="http://schemas.microsoft.com/office/powerpoint/2010/main" val="122623365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0775"/>
            <a:ext cx="7772400" cy="1470025"/>
          </a:xfrm>
        </p:spPr>
        <p:txBody>
          <a:bodyPr>
            <a:noAutofit/>
          </a:bodyPr>
          <a:lstStyle>
            <a:lvl1pPr algn="ctr">
              <a:defRPr sz="4800" b="1">
                <a:solidFill>
                  <a:schemeClr val="accent5"/>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371600" y="2667000"/>
            <a:ext cx="6400800" cy="1371600"/>
          </a:xfrm>
        </p:spPr>
        <p:txBody>
          <a:bodyPr>
            <a:normAutofit/>
          </a:bodyPr>
          <a:lstStyle>
            <a:lvl1pPr marL="0" indent="0" algn="ctr">
              <a:buNone/>
              <a:defRPr sz="3200" b="1">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Content Placeholder 12"/>
          <p:cNvSpPr>
            <a:spLocks noGrp="1"/>
          </p:cNvSpPr>
          <p:nvPr>
            <p:ph sz="quarter" idx="10" hasCustomPrompt="1"/>
          </p:nvPr>
        </p:nvSpPr>
        <p:spPr>
          <a:xfrm>
            <a:off x="2628900" y="4117975"/>
            <a:ext cx="3886200" cy="914400"/>
          </a:xfrm>
        </p:spPr>
        <p:txBody>
          <a:bodyPr>
            <a:normAutofit/>
          </a:bodyPr>
          <a:lstStyle>
            <a:lvl1pPr marL="0" indent="0" algn="ctr">
              <a:buNone/>
              <a:defRPr lang="en-US" sz="2000" b="1" kern="1200" dirty="0">
                <a:solidFill>
                  <a:schemeClr val="accent5"/>
                </a:solidFill>
                <a:latin typeface="Verdana" pitchFamily="34" charset="0"/>
                <a:ea typeface="Verdana" pitchFamily="34" charset="0"/>
                <a:cs typeface="Verdana" pitchFamily="34" charset="0"/>
              </a:defRPr>
            </a:lvl1pPr>
          </a:lstStyle>
          <a:p>
            <a:r>
              <a:rPr lang="en-US" dirty="0"/>
              <a:t>Click to enter date</a:t>
            </a:r>
            <a:endParaRPr lang="en-US" sz="2000" dirty="0">
              <a:solidFill>
                <a:schemeClr val="bg1">
                  <a:lumMod val="75000"/>
                </a:schemeClr>
              </a:solidFill>
            </a:endParaRPr>
          </a:p>
        </p:txBody>
      </p:sp>
    </p:spTree>
    <p:extLst>
      <p:ext uri="{BB962C8B-B14F-4D97-AF65-F5344CB8AC3E}">
        <p14:creationId xmlns:p14="http://schemas.microsoft.com/office/powerpoint/2010/main" val="426531987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43200"/>
            <a:ext cx="7848600" cy="3382963"/>
          </a:xfrm>
        </p:spPr>
        <p:txBody>
          <a:bodyPr/>
          <a:lstStyle>
            <a:lvl2pPr marL="742950" indent="-285750">
              <a:buSzPct val="75000"/>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C527FC1E-3D63-4035-8013-B300E06904B7}" type="datetimeFigureOut">
              <a:rPr lang="en-US" smtClean="0"/>
              <a:pPr/>
              <a:t>9/28/2018</a:t>
            </a:fld>
            <a:endParaRPr lang="en-US" dirty="0"/>
          </a:p>
        </p:txBody>
      </p:sp>
      <p:sp>
        <p:nvSpPr>
          <p:cNvPr id="7" name="Title Placeholder 1"/>
          <p:cNvSpPr>
            <a:spLocks noGrp="1"/>
          </p:cNvSpPr>
          <p:nvPr>
            <p:ph type="title"/>
          </p:nvPr>
        </p:nvSpPr>
        <p:spPr>
          <a:xfrm>
            <a:off x="533400" y="1752600"/>
            <a:ext cx="6248400" cy="846138"/>
          </a:xfrm>
          <a:prstGeom prst="rect">
            <a:avLst/>
          </a:prstGeom>
        </p:spPr>
        <p:txBody>
          <a:bodyPr vert="horz" lIns="91440" tIns="45720" rIns="91440" bIns="45720" rtlCol="0" anchor="ctr">
            <a:normAutofit/>
          </a:bodyPr>
          <a:lstStyle/>
          <a:p>
            <a:r>
              <a:rPr lang="en-US" dirty="0"/>
              <a:t>Click to edit Master</a:t>
            </a: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latin typeface="Verdana" pitchFamily="34" charset="0"/>
                <a:ea typeface="Verdana" pitchFamily="34" charset="0"/>
                <a:cs typeface="Verdana" pitchFamily="34" charset="0"/>
              </a:defRPr>
            </a:lvl1pPr>
          </a:lstStyle>
          <a:p>
            <a:fld id="{2DF1EDE2-1F6D-49E8-84BC-E7E47F967BBA}" type="slidenum">
              <a:rPr lang="en-US" smtClean="0"/>
              <a:pPr/>
              <a:t>‹#›</a:t>
            </a:fld>
            <a:endParaRPr lang="en-US" dirty="0"/>
          </a:p>
        </p:txBody>
      </p:sp>
    </p:spTree>
    <p:extLst>
      <p:ext uri="{BB962C8B-B14F-4D97-AF65-F5344CB8AC3E}">
        <p14:creationId xmlns:p14="http://schemas.microsoft.com/office/powerpoint/2010/main" val="42041699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a:t>
            </a:r>
          </a:p>
        </p:txBody>
      </p:sp>
      <p:sp>
        <p:nvSpPr>
          <p:cNvPr id="3" name="Content Placeholder 2"/>
          <p:cNvSpPr>
            <a:spLocks noGrp="1"/>
          </p:cNvSpPr>
          <p:nvPr>
            <p:ph sz="half" idx="1"/>
          </p:nvPr>
        </p:nvSpPr>
        <p:spPr>
          <a:xfrm>
            <a:off x="838200" y="28194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28194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527FC1E-3D63-4035-8013-B300E06904B7}" type="datetimeFigureOut">
              <a:rPr lang="en-US" smtClean="0"/>
              <a:pPr/>
              <a:t>9/28/2018</a:t>
            </a:fld>
            <a:endParaRPr lang="en-US"/>
          </a:p>
        </p:txBody>
      </p:sp>
      <p:sp>
        <p:nvSpPr>
          <p:cNvPr id="7" name="Slide Number Placeholder 6"/>
          <p:cNvSpPr>
            <a:spLocks noGrp="1"/>
          </p:cNvSpPr>
          <p:nvPr>
            <p:ph type="sldNum" sz="quarter" idx="12"/>
          </p:nvPr>
        </p:nvSpPr>
        <p:spPr/>
        <p:txBody>
          <a:bodyPr/>
          <a:lstStyle/>
          <a:p>
            <a:fld id="{2DF1EDE2-1F6D-49E8-84BC-E7E47F967BBA}" type="slidenum">
              <a:rPr lang="en-US" smtClean="0"/>
              <a:pPr/>
              <a:t>‹#›</a:t>
            </a:fld>
            <a:endParaRPr lang="en-US"/>
          </a:p>
        </p:txBody>
      </p:sp>
    </p:spTree>
    <p:extLst>
      <p:ext uri="{BB962C8B-B14F-4D97-AF65-F5344CB8AC3E}">
        <p14:creationId xmlns:p14="http://schemas.microsoft.com/office/powerpoint/2010/main" val="297510408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609599"/>
            <a:ext cx="4953000"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754821" y="6356350"/>
            <a:ext cx="2133600" cy="365125"/>
          </a:xfrm>
        </p:spPr>
        <p:txBody>
          <a:bodyPr/>
          <a:lstStyle>
            <a:lvl1pPr>
              <a:defRPr>
                <a:solidFill>
                  <a:schemeClr val="bg1">
                    <a:lumMod val="50000"/>
                  </a:schemeClr>
                </a:solidFill>
              </a:defRPr>
            </a:lvl1pPr>
          </a:lstStyle>
          <a:p>
            <a:fld id="{C527FC1E-3D63-4035-8013-B300E06904B7}" type="datetimeFigureOut">
              <a:rPr lang="en-US" smtClean="0"/>
              <a:pPr/>
              <a:t>9/28/2018</a:t>
            </a:fld>
            <a:endParaRPr lang="en-US" dirty="0"/>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2DF1EDE2-1F6D-49E8-84BC-E7E47F967BBA}" type="slidenum">
              <a:rPr lang="en-US" smtClean="0"/>
              <a:pPr/>
              <a:t>‹#›</a:t>
            </a:fld>
            <a:endParaRPr lang="en-US"/>
          </a:p>
        </p:txBody>
      </p:sp>
      <p:sp>
        <p:nvSpPr>
          <p:cNvPr id="2" name="Title 1"/>
          <p:cNvSpPr>
            <a:spLocks noGrp="1"/>
          </p:cNvSpPr>
          <p:nvPr>
            <p:ph type="title"/>
          </p:nvPr>
        </p:nvSpPr>
        <p:spPr>
          <a:xfrm>
            <a:off x="457201" y="1045755"/>
            <a:ext cx="2743200" cy="706845"/>
          </a:xfrm>
        </p:spPr>
        <p:txBody>
          <a:bodyPr anchor="b"/>
          <a:lstStyle>
            <a:lvl1pPr algn="l">
              <a:defRPr sz="2000" b="1">
                <a:latin typeface="Verdana" pitchFamily="34" charset="0"/>
                <a:ea typeface="Verdana" pitchFamily="34" charset="0"/>
                <a:cs typeface="Verdana" pitchFamily="34" charset="0"/>
              </a:defRPr>
            </a:lvl1pPr>
          </a:lstStyle>
          <a:p>
            <a:r>
              <a:rPr lang="en-US" dirty="0"/>
              <a:t>Click to edit Master title style</a:t>
            </a:r>
          </a:p>
        </p:txBody>
      </p:sp>
      <p:sp>
        <p:nvSpPr>
          <p:cNvPr id="4" name="Text Placeholder 3"/>
          <p:cNvSpPr>
            <a:spLocks noGrp="1"/>
          </p:cNvSpPr>
          <p:nvPr>
            <p:ph type="body" sz="half" idx="2"/>
          </p:nvPr>
        </p:nvSpPr>
        <p:spPr>
          <a:xfrm>
            <a:off x="457201" y="1981200"/>
            <a:ext cx="2743200" cy="38862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itle 1"/>
          <p:cNvSpPr txBox="1">
            <a:spLocks/>
          </p:cNvSpPr>
          <p:nvPr userDrawn="1"/>
        </p:nvSpPr>
        <p:spPr>
          <a:xfrm>
            <a:off x="3733800" y="228600"/>
            <a:ext cx="4953000" cy="846138"/>
          </a:xfrm>
          <a:prstGeom prst="rect">
            <a:avLst/>
          </a:prstGeom>
        </p:spPr>
        <p:txBody>
          <a:bodyPr vert="horz" lIns="91440" tIns="45720" rIns="91440" bIns="45720" rtlCol="0" anchor="ctr">
            <a:normAutofit fontScale="62500" lnSpcReduction="20000"/>
          </a:bodyPr>
          <a:lstStyle>
            <a:lvl1pPr algn="l" defTabSz="914400" rtl="0" eaLnBrk="1" latinLnBrk="0" hangingPunct="1">
              <a:spcBef>
                <a:spcPct val="0"/>
              </a:spcBef>
              <a:buNone/>
              <a:defRPr sz="4400" i="0" kern="1200">
                <a:solidFill>
                  <a:schemeClr val="bg1"/>
                </a:solidFill>
                <a:latin typeface="Palatino Linotype" pitchFamily="18" charset="0"/>
                <a:ea typeface="Verdana" pitchFamily="34" charset="0"/>
                <a:cs typeface="Verdana" pitchFamily="34" charset="0"/>
              </a:defRPr>
            </a:lvl1pPr>
          </a:lstStyle>
          <a:p>
            <a:r>
              <a:rPr lang="en-US" dirty="0"/>
              <a:t>Click to edit Master title style</a:t>
            </a:r>
          </a:p>
        </p:txBody>
      </p:sp>
    </p:spTree>
    <p:extLst>
      <p:ext uri="{BB962C8B-B14F-4D97-AF65-F5344CB8AC3E}">
        <p14:creationId xmlns:p14="http://schemas.microsoft.com/office/powerpoint/2010/main" val="251435578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609599"/>
            <a:ext cx="4953000"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754821" y="6356350"/>
            <a:ext cx="2133600" cy="365125"/>
          </a:xfrm>
        </p:spPr>
        <p:txBody>
          <a:bodyPr/>
          <a:lstStyle>
            <a:lvl1pPr>
              <a:defRPr>
                <a:solidFill>
                  <a:schemeClr val="bg1">
                    <a:lumMod val="50000"/>
                  </a:schemeClr>
                </a:solidFill>
              </a:defRPr>
            </a:lvl1pPr>
          </a:lstStyle>
          <a:p>
            <a:fld id="{C527FC1E-3D63-4035-8013-B300E06904B7}" type="datetimeFigureOut">
              <a:rPr lang="en-US" smtClean="0"/>
              <a:pPr/>
              <a:t>9/28/2018</a:t>
            </a:fld>
            <a:endParaRPr lang="en-US" dirty="0"/>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2DF1EDE2-1F6D-49E8-84BC-E7E47F967BBA}" type="slidenum">
              <a:rPr lang="en-US" smtClean="0"/>
              <a:pPr/>
              <a:t>‹#›</a:t>
            </a:fld>
            <a:endParaRPr lang="en-US"/>
          </a:p>
        </p:txBody>
      </p:sp>
      <p:sp>
        <p:nvSpPr>
          <p:cNvPr id="10" name="Title 1"/>
          <p:cNvSpPr txBox="1">
            <a:spLocks/>
          </p:cNvSpPr>
          <p:nvPr userDrawn="1"/>
        </p:nvSpPr>
        <p:spPr>
          <a:xfrm>
            <a:off x="3733800" y="228600"/>
            <a:ext cx="4953000" cy="846138"/>
          </a:xfrm>
          <a:prstGeom prst="rect">
            <a:avLst/>
          </a:prstGeom>
        </p:spPr>
        <p:txBody>
          <a:bodyPr vert="horz" lIns="91440" tIns="45720" rIns="91440" bIns="45720" rtlCol="0" anchor="ctr">
            <a:normAutofit fontScale="62500" lnSpcReduction="20000"/>
          </a:bodyPr>
          <a:lstStyle>
            <a:lvl1pPr algn="l" defTabSz="914400" rtl="0" eaLnBrk="1" latinLnBrk="0" hangingPunct="1">
              <a:spcBef>
                <a:spcPct val="0"/>
              </a:spcBef>
              <a:buNone/>
              <a:defRPr sz="4400" i="0" kern="1200">
                <a:solidFill>
                  <a:schemeClr val="bg1"/>
                </a:solidFill>
                <a:latin typeface="Palatino Linotype" pitchFamily="18" charset="0"/>
                <a:ea typeface="Verdana" pitchFamily="34" charset="0"/>
                <a:cs typeface="Verdana" pitchFamily="34" charset="0"/>
              </a:defRPr>
            </a:lvl1pPr>
          </a:lstStyle>
          <a:p>
            <a:r>
              <a:rPr lang="en-US" dirty="0"/>
              <a:t>Click to edit Master title style</a:t>
            </a:r>
          </a:p>
        </p:txBody>
      </p:sp>
    </p:spTree>
    <p:extLst>
      <p:ext uri="{BB962C8B-B14F-4D97-AF65-F5344CB8AC3E}">
        <p14:creationId xmlns:p14="http://schemas.microsoft.com/office/powerpoint/2010/main" val="39055406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lumMod val="50000"/>
                  </a:schemeClr>
                </a:solidFill>
              </a:defRPr>
            </a:lvl1pPr>
          </a:lstStyle>
          <a:p>
            <a:fld id="{C527FC1E-3D63-4035-8013-B300E06904B7}" type="datetimeFigureOut">
              <a:rPr lang="en-US" smtClean="0"/>
              <a:pPr/>
              <a:t>9/28/2018</a:t>
            </a:fld>
            <a:endParaRPr lang="en-US" dirty="0"/>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2DF1EDE2-1F6D-49E8-84BC-E7E47F967BBA}" type="slidenum">
              <a:rPr lang="en-US" smtClean="0"/>
              <a:pPr/>
              <a:t>‹#›</a:t>
            </a:fld>
            <a:endParaRPr lang="en-US" dirty="0"/>
          </a:p>
        </p:txBody>
      </p:sp>
      <p:sp>
        <p:nvSpPr>
          <p:cNvPr id="9" name="Picture Placeholder 2"/>
          <p:cNvSpPr>
            <a:spLocks noGrp="1"/>
          </p:cNvSpPr>
          <p:nvPr>
            <p:ph type="pic" idx="13"/>
          </p:nvPr>
        </p:nvSpPr>
        <p:spPr>
          <a:xfrm>
            <a:off x="1792288" y="1143000"/>
            <a:ext cx="5486400" cy="3508374"/>
          </a:xfrm>
          <a:ln w="76200">
            <a:solidFill>
              <a:schemeClr val="bg1">
                <a:lumMod val="8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Content Placeholder 9"/>
          <p:cNvSpPr>
            <a:spLocks noGrp="1"/>
          </p:cNvSpPr>
          <p:nvPr>
            <p:ph sz="quarter" idx="14" hasCustomPrompt="1"/>
          </p:nvPr>
        </p:nvSpPr>
        <p:spPr>
          <a:xfrm>
            <a:off x="3505200" y="4724400"/>
            <a:ext cx="3697288" cy="1219200"/>
          </a:xfrm>
        </p:spPr>
        <p:txBody>
          <a:bodyPr>
            <a:normAutofit/>
          </a:bodyPr>
          <a:lstStyle>
            <a:lvl1pPr marL="0" indent="0" algn="l" defTabSz="914400" rtl="0" eaLnBrk="1" latinLnBrk="0" hangingPunct="1">
              <a:spcBef>
                <a:spcPts val="1200"/>
              </a:spcBef>
              <a:buNone/>
              <a:defRPr lang="en-US" sz="2000" b="0" i="0" kern="1200" dirty="0">
                <a:solidFill>
                  <a:schemeClr val="bg1">
                    <a:lumMod val="50000"/>
                  </a:schemeClr>
                </a:solidFill>
                <a:latin typeface="Verdana" pitchFamily="34" charset="0"/>
                <a:ea typeface="Verdana" pitchFamily="34" charset="0"/>
                <a:cs typeface="Verdana" pitchFamily="34" charset="0"/>
              </a:defRPr>
            </a:lvl1pPr>
          </a:lstStyle>
          <a:p>
            <a:r>
              <a:rPr lang="en-US" dirty="0"/>
              <a:t>Click to edit Master title style</a:t>
            </a:r>
          </a:p>
        </p:txBody>
      </p:sp>
    </p:spTree>
    <p:extLst>
      <p:ext uri="{BB962C8B-B14F-4D97-AF65-F5344CB8AC3E}">
        <p14:creationId xmlns:p14="http://schemas.microsoft.com/office/powerpoint/2010/main" val="288904744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Pictures with Cap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27FC1E-3D63-4035-8013-B300E06904B7}" type="datetimeFigureOut">
              <a:rPr lang="en-US" smtClean="0"/>
              <a:pPr/>
              <a:t>9/28/2018</a:t>
            </a:fld>
            <a:endParaRPr lang="en-US" dirty="0"/>
          </a:p>
        </p:txBody>
      </p:sp>
      <p:sp>
        <p:nvSpPr>
          <p:cNvPr id="4" name="Slide Number Placeholder 3"/>
          <p:cNvSpPr>
            <a:spLocks noGrp="1"/>
          </p:cNvSpPr>
          <p:nvPr>
            <p:ph type="sldNum" sz="quarter" idx="11"/>
          </p:nvPr>
        </p:nvSpPr>
        <p:spPr/>
        <p:txBody>
          <a:bodyPr/>
          <a:lstStyle/>
          <a:p>
            <a:fld id="{2DF1EDE2-1F6D-49E8-84BC-E7E47F967BBA}" type="slidenum">
              <a:rPr lang="en-US" smtClean="0"/>
              <a:pPr/>
              <a:t>‹#›</a:t>
            </a:fld>
            <a:endParaRPr lang="en-US" dirty="0"/>
          </a:p>
        </p:txBody>
      </p:sp>
      <p:sp>
        <p:nvSpPr>
          <p:cNvPr id="5" name="Picture Placeholder 2"/>
          <p:cNvSpPr>
            <a:spLocks noGrp="1"/>
          </p:cNvSpPr>
          <p:nvPr>
            <p:ph type="pic" idx="1"/>
          </p:nvPr>
        </p:nvSpPr>
        <p:spPr>
          <a:xfrm>
            <a:off x="533400" y="1752600"/>
            <a:ext cx="3862053" cy="2898774"/>
          </a:xfrm>
          <a:ln w="76200">
            <a:solidFill>
              <a:schemeClr val="bg1">
                <a:lumMod val="8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p:cNvSpPr>
            <a:spLocks noGrp="1"/>
          </p:cNvSpPr>
          <p:nvPr>
            <p:ph type="pic" idx="13"/>
          </p:nvPr>
        </p:nvSpPr>
        <p:spPr>
          <a:xfrm>
            <a:off x="4724400" y="1752600"/>
            <a:ext cx="3862053" cy="2898774"/>
          </a:xfrm>
          <a:ln w="76200">
            <a:solidFill>
              <a:schemeClr val="bg1">
                <a:lumMod val="8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Content Placeholder 8"/>
          <p:cNvSpPr>
            <a:spLocks noGrp="1"/>
          </p:cNvSpPr>
          <p:nvPr>
            <p:ph sz="quarter" idx="14"/>
          </p:nvPr>
        </p:nvSpPr>
        <p:spPr>
          <a:xfrm>
            <a:off x="4724400" y="4876800"/>
            <a:ext cx="3886200" cy="838200"/>
          </a:xfrm>
        </p:spPr>
        <p:txBody>
          <a:bodyPr/>
          <a:lstStyle>
            <a:lvl1pPr marL="0" indent="0" algn="l" defTabSz="914400" rtl="0" eaLnBrk="1" latinLnBrk="0" hangingPunct="1">
              <a:spcBef>
                <a:spcPts val="1200"/>
              </a:spcBef>
              <a:buNone/>
              <a:defRPr lang="en-US" sz="2000" b="0" i="0" kern="1200" dirty="0" smtClean="0">
                <a:solidFill>
                  <a:schemeClr val="bg1">
                    <a:lumMod val="50000"/>
                  </a:schemeClr>
                </a:solidFill>
                <a:latin typeface="Verdana" pitchFamily="34" charset="0"/>
                <a:ea typeface="Verdana" pitchFamily="34" charset="0"/>
                <a:cs typeface="Verdana" pitchFamily="34" charset="0"/>
              </a:defRPr>
            </a:lvl1pPr>
            <a:lvl2pPr marL="457200" indent="0" algn="l" defTabSz="914400" rtl="0" eaLnBrk="1" latinLnBrk="0" hangingPunct="1">
              <a:spcBef>
                <a:spcPct val="0"/>
              </a:spcBef>
              <a:buNone/>
              <a:defRPr lang="en-US" sz="2000" b="0" i="0" kern="1200" dirty="0" smtClean="0">
                <a:solidFill>
                  <a:schemeClr val="bg1">
                    <a:lumMod val="50000"/>
                  </a:schemeClr>
                </a:solidFill>
                <a:latin typeface="Palatino Linotype" pitchFamily="18" charset="0"/>
                <a:ea typeface="Verdana" pitchFamily="34" charset="0"/>
                <a:cs typeface="Verdana" pitchFamily="34" charset="0"/>
              </a:defRPr>
            </a:lvl2pPr>
          </a:lstStyle>
          <a:p>
            <a:pPr lvl="0"/>
            <a:r>
              <a:rPr lang="en-US" dirty="0"/>
              <a:t>Click to edit Master text styles</a:t>
            </a:r>
          </a:p>
        </p:txBody>
      </p:sp>
      <p:sp>
        <p:nvSpPr>
          <p:cNvPr id="10" name="Content Placeholder 9"/>
          <p:cNvSpPr>
            <a:spLocks noGrp="1"/>
          </p:cNvSpPr>
          <p:nvPr>
            <p:ph sz="quarter" idx="15"/>
          </p:nvPr>
        </p:nvSpPr>
        <p:spPr>
          <a:xfrm>
            <a:off x="533400" y="4876800"/>
            <a:ext cx="3886200" cy="838200"/>
          </a:xfrm>
        </p:spPr>
        <p:txBody>
          <a:bodyPr>
            <a:normAutofit/>
          </a:bodyPr>
          <a:lstStyle>
            <a:lvl1pPr marL="514350" indent="-514350">
              <a:spcBef>
                <a:spcPts val="1200"/>
              </a:spcBef>
              <a:buNone/>
              <a:defRPr lang="en-US" sz="2000" b="0" i="0" kern="1200" dirty="0">
                <a:solidFill>
                  <a:schemeClr val="bg1">
                    <a:lumMod val="50000"/>
                  </a:schemeClr>
                </a:solidFill>
                <a:latin typeface="Verdana" pitchFamily="34" charset="0"/>
                <a:ea typeface="Verdana" pitchFamily="34" charset="0"/>
                <a:cs typeface="Verdana" pitchFamily="34" charset="0"/>
              </a:defRPr>
            </a:lvl1pPr>
          </a:lstStyle>
          <a:p>
            <a:pPr marL="0" lvl="0" indent="0" algn="l" defTabSz="914400" rtl="0" eaLnBrk="1" latinLnBrk="0" hangingPunct="1">
              <a:spcBef>
                <a:spcPct val="0"/>
              </a:spcBef>
              <a:buClr>
                <a:schemeClr val="bg1">
                  <a:lumMod val="50000"/>
                </a:schemeClr>
              </a:buClr>
            </a:pPr>
            <a:r>
              <a:rPr lang="en-US" dirty="0"/>
              <a:t>Click to edit Master text styles</a:t>
            </a:r>
          </a:p>
        </p:txBody>
      </p:sp>
    </p:spTree>
    <p:extLst>
      <p:ext uri="{BB962C8B-B14F-4D97-AF65-F5344CB8AC3E}">
        <p14:creationId xmlns:p14="http://schemas.microsoft.com/office/powerpoint/2010/main" val="328985246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6517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0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48" indent="0" algn="ctr">
              <a:buNone/>
              <a:defRPr/>
            </a:lvl2pPr>
            <a:lvl3pPr marL="912696" indent="0" algn="ctr">
              <a:buNone/>
              <a:defRPr/>
            </a:lvl3pPr>
            <a:lvl4pPr marL="1369046" indent="0" algn="ctr">
              <a:buNone/>
              <a:defRPr/>
            </a:lvl4pPr>
            <a:lvl5pPr marL="1825394" indent="0" algn="ctr">
              <a:buNone/>
              <a:defRPr/>
            </a:lvl5pPr>
            <a:lvl6pPr marL="2281742" indent="0" algn="ctr">
              <a:buNone/>
              <a:defRPr/>
            </a:lvl6pPr>
            <a:lvl7pPr marL="2738090" indent="0" algn="ctr">
              <a:buNone/>
              <a:defRPr/>
            </a:lvl7pPr>
            <a:lvl8pPr marL="3194429" indent="0" algn="ctr">
              <a:buNone/>
              <a:defRPr/>
            </a:lvl8pPr>
            <a:lvl9pPr marL="3650784"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2E6AAF36-0F33-48F7-B334-2A9E9A4BB0CB}" type="slidenum">
              <a:rPr lang="en-CA"/>
              <a:pPr>
                <a:defRPr/>
              </a:pPr>
              <a:t>‹#›</a:t>
            </a:fld>
            <a:endParaRPr lang="en-CA" dirty="0"/>
          </a:p>
        </p:txBody>
      </p:sp>
    </p:spTree>
    <p:extLst>
      <p:ext uri="{BB962C8B-B14F-4D97-AF65-F5344CB8AC3E}">
        <p14:creationId xmlns:p14="http://schemas.microsoft.com/office/powerpoint/2010/main" val="258345025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8"/>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71" indent="0" algn="ctr">
              <a:buNone/>
              <a:defRPr/>
            </a:lvl2pPr>
            <a:lvl3pPr marL="912743" indent="0" algn="ctr">
              <a:buNone/>
              <a:defRPr/>
            </a:lvl3pPr>
            <a:lvl4pPr marL="1369116" indent="0" algn="ctr">
              <a:buNone/>
              <a:defRPr/>
            </a:lvl4pPr>
            <a:lvl5pPr marL="1825487" indent="0" algn="ctr">
              <a:buNone/>
              <a:defRPr/>
            </a:lvl5pPr>
            <a:lvl6pPr marL="2281859" indent="0" algn="ctr">
              <a:buNone/>
              <a:defRPr/>
            </a:lvl6pPr>
            <a:lvl7pPr marL="2738230" indent="0" algn="ctr">
              <a:buNone/>
              <a:defRPr/>
            </a:lvl7pPr>
            <a:lvl8pPr marL="3194593" indent="0" algn="ctr">
              <a:buNone/>
              <a:defRPr/>
            </a:lvl8pPr>
            <a:lvl9pPr marL="3650971"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6AAF36-0F33-48F7-B334-2A9E9A4BB0CB}"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19693031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3013B6-D6D9-4618-B411-5F935BFC7346}"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2253823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12"/>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371" indent="0">
              <a:buNone/>
              <a:defRPr sz="1800"/>
            </a:lvl2pPr>
            <a:lvl3pPr marL="912743" indent="0">
              <a:buNone/>
              <a:defRPr sz="1600"/>
            </a:lvl3pPr>
            <a:lvl4pPr marL="1369116" indent="0">
              <a:buNone/>
              <a:defRPr sz="1400"/>
            </a:lvl4pPr>
            <a:lvl5pPr marL="1825487" indent="0">
              <a:buNone/>
              <a:defRPr sz="1400"/>
            </a:lvl5pPr>
            <a:lvl6pPr marL="2281859" indent="0">
              <a:buNone/>
              <a:defRPr sz="1400"/>
            </a:lvl6pPr>
            <a:lvl7pPr marL="2738230" indent="0">
              <a:buNone/>
              <a:defRPr sz="1400"/>
            </a:lvl7pPr>
            <a:lvl8pPr marL="3194593" indent="0">
              <a:buNone/>
              <a:defRPr sz="1400"/>
            </a:lvl8pPr>
            <a:lvl9pPr marL="365097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D58DC4-20D2-4008-B1A7-A897136E047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85898690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C56EE7-922B-430E-BDC9-63B73CB026FB}"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32196812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6371" indent="0">
              <a:buNone/>
              <a:defRPr sz="2000" b="1"/>
            </a:lvl2pPr>
            <a:lvl3pPr marL="912743" indent="0">
              <a:buNone/>
              <a:defRPr sz="1800" b="1"/>
            </a:lvl3pPr>
            <a:lvl4pPr marL="1369116" indent="0">
              <a:buNone/>
              <a:defRPr sz="1600" b="1"/>
            </a:lvl4pPr>
            <a:lvl5pPr marL="1825487" indent="0">
              <a:buNone/>
              <a:defRPr sz="1600" b="1"/>
            </a:lvl5pPr>
            <a:lvl6pPr marL="2281859" indent="0">
              <a:buNone/>
              <a:defRPr sz="1600" b="1"/>
            </a:lvl6pPr>
            <a:lvl7pPr marL="2738230" indent="0">
              <a:buNone/>
              <a:defRPr sz="1600" b="1"/>
            </a:lvl7pPr>
            <a:lvl8pPr marL="3194593" indent="0">
              <a:buNone/>
              <a:defRPr sz="1600" b="1"/>
            </a:lvl8pPr>
            <a:lvl9pPr marL="365097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39" y="1535117"/>
            <a:ext cx="4041775" cy="639763"/>
          </a:xfrm>
        </p:spPr>
        <p:txBody>
          <a:bodyPr anchor="b"/>
          <a:lstStyle>
            <a:lvl1pPr marL="0" indent="0">
              <a:buNone/>
              <a:defRPr sz="2400" b="1"/>
            </a:lvl1pPr>
            <a:lvl2pPr marL="456371" indent="0">
              <a:buNone/>
              <a:defRPr sz="2000" b="1"/>
            </a:lvl2pPr>
            <a:lvl3pPr marL="912743" indent="0">
              <a:buNone/>
              <a:defRPr sz="1800" b="1"/>
            </a:lvl3pPr>
            <a:lvl4pPr marL="1369116" indent="0">
              <a:buNone/>
              <a:defRPr sz="1600" b="1"/>
            </a:lvl4pPr>
            <a:lvl5pPr marL="1825487" indent="0">
              <a:buNone/>
              <a:defRPr sz="1600" b="1"/>
            </a:lvl5pPr>
            <a:lvl6pPr marL="2281859" indent="0">
              <a:buNone/>
              <a:defRPr sz="1600" b="1"/>
            </a:lvl6pPr>
            <a:lvl7pPr marL="2738230" indent="0">
              <a:buNone/>
              <a:defRPr sz="1600" b="1"/>
            </a:lvl7pPr>
            <a:lvl8pPr marL="3194593" indent="0">
              <a:buNone/>
              <a:defRPr sz="1600" b="1"/>
            </a:lvl8pPr>
            <a:lvl9pPr marL="365097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B8C30E-2443-47F0-A3D6-328001606365}"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46706909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6CB0D3-5491-4DAB-97CB-A54308E69F08}"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9468126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F24D05-B535-487A-89E5-604D9C9477A9}"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98409739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3" y="273216"/>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3" y="1435113"/>
            <a:ext cx="3008313" cy="4691063"/>
          </a:xfrm>
        </p:spPr>
        <p:txBody>
          <a:bodyPr/>
          <a:lstStyle>
            <a:lvl1pPr marL="0" indent="0">
              <a:buNone/>
              <a:defRPr sz="1400"/>
            </a:lvl1pPr>
            <a:lvl2pPr marL="456371" indent="0">
              <a:buNone/>
              <a:defRPr sz="1200"/>
            </a:lvl2pPr>
            <a:lvl3pPr marL="912743" indent="0">
              <a:buNone/>
              <a:defRPr sz="1000"/>
            </a:lvl3pPr>
            <a:lvl4pPr marL="1369116" indent="0">
              <a:buNone/>
              <a:defRPr sz="900"/>
            </a:lvl4pPr>
            <a:lvl5pPr marL="1825487" indent="0">
              <a:buNone/>
              <a:defRPr sz="900"/>
            </a:lvl5pPr>
            <a:lvl6pPr marL="2281859" indent="0">
              <a:buNone/>
              <a:defRPr sz="900"/>
            </a:lvl6pPr>
            <a:lvl7pPr marL="2738230" indent="0">
              <a:buNone/>
              <a:defRPr sz="900"/>
            </a:lvl7pPr>
            <a:lvl8pPr marL="3194593" indent="0">
              <a:buNone/>
              <a:defRPr sz="900"/>
            </a:lvl8pPr>
            <a:lvl9pPr marL="365097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1BCBCD-4417-4249-8256-5FD4B0E1CDDE}"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53511382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68"/>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71" indent="0">
              <a:buNone/>
              <a:defRPr sz="2800"/>
            </a:lvl2pPr>
            <a:lvl3pPr marL="912743" indent="0">
              <a:buNone/>
              <a:defRPr sz="2400"/>
            </a:lvl3pPr>
            <a:lvl4pPr marL="1369116" indent="0">
              <a:buNone/>
              <a:defRPr sz="2000"/>
            </a:lvl4pPr>
            <a:lvl5pPr marL="1825487" indent="0">
              <a:buNone/>
              <a:defRPr sz="2000"/>
            </a:lvl5pPr>
            <a:lvl6pPr marL="2281859" indent="0">
              <a:buNone/>
              <a:defRPr sz="2000"/>
            </a:lvl6pPr>
            <a:lvl7pPr marL="2738230" indent="0">
              <a:buNone/>
              <a:defRPr sz="2000"/>
            </a:lvl7pPr>
            <a:lvl8pPr marL="3194593" indent="0">
              <a:buNone/>
              <a:defRPr sz="2000"/>
            </a:lvl8pPr>
            <a:lvl9pPr marL="3650971" indent="0">
              <a:buNone/>
              <a:defRPr sz="2000"/>
            </a:lvl9pPr>
          </a:lstStyle>
          <a:p>
            <a:pPr lvl="0"/>
            <a:endParaRPr lang="en-CA" noProof="0" dirty="0"/>
          </a:p>
        </p:txBody>
      </p:sp>
      <p:sp>
        <p:nvSpPr>
          <p:cNvPr id="4" name="Text Placeholder 3"/>
          <p:cNvSpPr>
            <a:spLocks noGrp="1"/>
          </p:cNvSpPr>
          <p:nvPr>
            <p:ph type="body" sz="half" idx="2"/>
          </p:nvPr>
        </p:nvSpPr>
        <p:spPr>
          <a:xfrm>
            <a:off x="1792288" y="5367514"/>
            <a:ext cx="5486400" cy="804863"/>
          </a:xfrm>
        </p:spPr>
        <p:txBody>
          <a:bodyPr/>
          <a:lstStyle>
            <a:lvl1pPr marL="0" indent="0">
              <a:buNone/>
              <a:defRPr sz="1400"/>
            </a:lvl1pPr>
            <a:lvl2pPr marL="456371" indent="0">
              <a:buNone/>
              <a:defRPr sz="1200"/>
            </a:lvl2pPr>
            <a:lvl3pPr marL="912743" indent="0">
              <a:buNone/>
              <a:defRPr sz="1000"/>
            </a:lvl3pPr>
            <a:lvl4pPr marL="1369116" indent="0">
              <a:buNone/>
              <a:defRPr sz="900"/>
            </a:lvl4pPr>
            <a:lvl5pPr marL="1825487" indent="0">
              <a:buNone/>
              <a:defRPr sz="900"/>
            </a:lvl5pPr>
            <a:lvl6pPr marL="2281859" indent="0">
              <a:buNone/>
              <a:defRPr sz="900"/>
            </a:lvl6pPr>
            <a:lvl7pPr marL="2738230" indent="0">
              <a:buNone/>
              <a:defRPr sz="900"/>
            </a:lvl7pPr>
            <a:lvl8pPr marL="3194593" indent="0">
              <a:buNone/>
              <a:defRPr sz="900"/>
            </a:lvl8pPr>
            <a:lvl9pPr marL="365097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200438-00E2-4293-9EA8-F0D62BD9DBB2}"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97600557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1852E-13DC-46CE-81F6-6004E7E1E04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17417615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D73013B6-D6D9-4618-B411-5F935BFC7346}" type="slidenum">
              <a:rPr lang="en-CA"/>
              <a:pPr>
                <a:defRPr/>
              </a:pPr>
              <a:t>‹#›</a:t>
            </a:fld>
            <a:endParaRPr lang="en-CA" dirty="0"/>
          </a:p>
        </p:txBody>
      </p:sp>
    </p:spTree>
    <p:extLst>
      <p:ext uri="{BB962C8B-B14F-4D97-AF65-F5344CB8AC3E}">
        <p14:creationId xmlns:p14="http://schemas.microsoft.com/office/powerpoint/2010/main" val="177820067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851"/>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8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F42A30-FF7C-4D3A-8C97-475B69843465}"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25037774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308173-88BA-4509-AFB2-C063A1ED90FE}" type="datetimeFigureOut">
              <a:rPr lang="en-CA" smtClean="0">
                <a:solidFill>
                  <a:prstClr val="black">
                    <a:tint val="75000"/>
                  </a:prstClr>
                </a:solidFill>
              </a:rPr>
              <a:pPr/>
              <a:t>2018-09-28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9986125-02EB-4C7F-AA7B-DB434F82436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4769698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308173-88BA-4509-AFB2-C063A1ED90FE}" type="datetimeFigureOut">
              <a:rPr lang="en-CA" smtClean="0">
                <a:solidFill>
                  <a:prstClr val="black">
                    <a:tint val="75000"/>
                  </a:prstClr>
                </a:solidFill>
              </a:rPr>
              <a:pPr/>
              <a:t>2018-09-28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9986125-02EB-4C7F-AA7B-DB434F82436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3505439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308173-88BA-4509-AFB2-C063A1ED90FE}" type="datetimeFigureOut">
              <a:rPr lang="en-CA" smtClean="0">
                <a:solidFill>
                  <a:prstClr val="black">
                    <a:tint val="75000"/>
                  </a:prstClr>
                </a:solidFill>
              </a:rPr>
              <a:pPr/>
              <a:t>2018-09-28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9986125-02EB-4C7F-AA7B-DB434F82436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6648117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308173-88BA-4509-AFB2-C063A1ED90FE}" type="datetimeFigureOut">
              <a:rPr lang="en-CA" smtClean="0">
                <a:solidFill>
                  <a:prstClr val="black">
                    <a:tint val="75000"/>
                  </a:prstClr>
                </a:solidFill>
              </a:rPr>
              <a:pPr/>
              <a:t>2018-09-28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09986125-02EB-4C7F-AA7B-DB434F82436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3307869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308173-88BA-4509-AFB2-C063A1ED90FE}" type="datetimeFigureOut">
              <a:rPr lang="en-CA" smtClean="0">
                <a:solidFill>
                  <a:prstClr val="black">
                    <a:tint val="75000"/>
                  </a:prstClr>
                </a:solidFill>
              </a:rPr>
              <a:pPr/>
              <a:t>2018-09-28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09986125-02EB-4C7F-AA7B-DB434F82436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1618615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308173-88BA-4509-AFB2-C063A1ED90FE}" type="datetimeFigureOut">
              <a:rPr lang="en-CA" smtClean="0">
                <a:solidFill>
                  <a:prstClr val="black">
                    <a:tint val="75000"/>
                  </a:prstClr>
                </a:solidFill>
              </a:rPr>
              <a:pPr/>
              <a:t>2018-09-28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09986125-02EB-4C7F-AA7B-DB434F82436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0093966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08173-88BA-4509-AFB2-C063A1ED90FE}" type="datetimeFigureOut">
              <a:rPr lang="en-CA" smtClean="0">
                <a:solidFill>
                  <a:prstClr val="black">
                    <a:tint val="75000"/>
                  </a:prstClr>
                </a:solidFill>
              </a:rPr>
              <a:pPr/>
              <a:t>2018-09-28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09986125-02EB-4C7F-AA7B-DB434F82436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601910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2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308173-88BA-4509-AFB2-C063A1ED90FE}" type="datetimeFigureOut">
              <a:rPr lang="en-CA" smtClean="0">
                <a:solidFill>
                  <a:prstClr val="black">
                    <a:tint val="75000"/>
                  </a:prstClr>
                </a:solidFill>
              </a:rPr>
              <a:pPr/>
              <a:t>2018-09-28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09986125-02EB-4C7F-AA7B-DB434F82436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7011583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308173-88BA-4509-AFB2-C063A1ED90FE}" type="datetimeFigureOut">
              <a:rPr lang="en-CA" smtClean="0">
                <a:solidFill>
                  <a:prstClr val="black">
                    <a:tint val="75000"/>
                  </a:prstClr>
                </a:solidFill>
              </a:rPr>
              <a:pPr/>
              <a:t>2018-09-28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09986125-02EB-4C7F-AA7B-DB434F82436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1460706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89"/>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54D58DC4-20D2-4008-B1A7-A897136E0473}" type="slidenum">
              <a:rPr lang="en-CA"/>
              <a:pPr>
                <a:defRPr/>
              </a:pPr>
              <a:t>‹#›</a:t>
            </a:fld>
            <a:endParaRPr lang="en-CA" dirty="0"/>
          </a:p>
        </p:txBody>
      </p:sp>
    </p:spTree>
    <p:extLst>
      <p:ext uri="{BB962C8B-B14F-4D97-AF65-F5344CB8AC3E}">
        <p14:creationId xmlns:p14="http://schemas.microsoft.com/office/powerpoint/2010/main" val="318009225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308173-88BA-4509-AFB2-C063A1ED90FE}" type="datetimeFigureOut">
              <a:rPr lang="en-CA" smtClean="0">
                <a:solidFill>
                  <a:prstClr val="black">
                    <a:tint val="75000"/>
                  </a:prstClr>
                </a:solidFill>
              </a:rPr>
              <a:pPr/>
              <a:t>2018-09-28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9986125-02EB-4C7F-AA7B-DB434F82436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7208321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1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308173-88BA-4509-AFB2-C063A1ED90FE}" type="datetimeFigureOut">
              <a:rPr lang="en-CA" smtClean="0">
                <a:solidFill>
                  <a:prstClr val="black">
                    <a:tint val="75000"/>
                  </a:prstClr>
                </a:solidFill>
              </a:rPr>
              <a:pPr/>
              <a:t>2018-09-28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9986125-02EB-4C7F-AA7B-DB434F82436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2470809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4144929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2830293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1452505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604916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135700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455216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782264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6366987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B1C56EE7-922B-430E-BDC9-63B73CB026FB}" type="slidenum">
              <a:rPr lang="en-CA"/>
              <a:pPr>
                <a:defRPr/>
              </a:pPr>
              <a:t>‹#›</a:t>
            </a:fld>
            <a:endParaRPr lang="en-CA" dirty="0"/>
          </a:p>
        </p:txBody>
      </p:sp>
    </p:spTree>
    <p:extLst>
      <p:ext uri="{BB962C8B-B14F-4D97-AF65-F5344CB8AC3E}">
        <p14:creationId xmlns:p14="http://schemas.microsoft.com/office/powerpoint/2010/main" val="249608285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0914093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856635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444619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834E-1AB4-4B60-B2A5-618111B14A4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4A3893A-2EB9-481F-A9FC-1767C65EEB3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EE568F2-B804-4400-834F-DA1316618565}"/>
              </a:ext>
            </a:extLst>
          </p:cNvPr>
          <p:cNvSpPr>
            <a:spLocks noGrp="1"/>
          </p:cNvSpPr>
          <p:nvPr>
            <p:ph type="dt" sz="half" idx="10"/>
          </p:nvPr>
        </p:nvSpPr>
        <p:spPr/>
        <p:txBody>
          <a:bodyPr/>
          <a:lstStyle/>
          <a:p>
            <a:fld id="{60E5C16C-32F2-4AA1-AE2A-61D872CD59C7}" type="datetimeFigureOut">
              <a:rPr lang="en-US" smtClean="0"/>
              <a:t>9/28/2018</a:t>
            </a:fld>
            <a:endParaRPr lang="en-US"/>
          </a:p>
        </p:txBody>
      </p:sp>
      <p:sp>
        <p:nvSpPr>
          <p:cNvPr id="5" name="Footer Placeholder 4">
            <a:extLst>
              <a:ext uri="{FF2B5EF4-FFF2-40B4-BE49-F238E27FC236}">
                <a16:creationId xmlns:a16="http://schemas.microsoft.com/office/drawing/2014/main" id="{2FDCE414-9160-480B-859A-867FABC6A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EB86DB-97C7-4802-8110-E245A2C704FC}"/>
              </a:ext>
            </a:extLst>
          </p:cNvPr>
          <p:cNvSpPr>
            <a:spLocks noGrp="1"/>
          </p:cNvSpPr>
          <p:nvPr>
            <p:ph type="sldNum" sz="quarter" idx="12"/>
          </p:nvPr>
        </p:nvSpPr>
        <p:spPr/>
        <p:txBody>
          <a:bodyPr/>
          <a:lstStyle/>
          <a:p>
            <a:fld id="{4B4E1AD1-AEBD-4B16-A6EC-8E123F9A1488}" type="slidenum">
              <a:rPr lang="en-US" smtClean="0"/>
              <a:t>‹#›</a:t>
            </a:fld>
            <a:endParaRPr lang="en-US"/>
          </a:p>
        </p:txBody>
      </p:sp>
    </p:spTree>
    <p:extLst>
      <p:ext uri="{BB962C8B-B14F-4D97-AF65-F5344CB8AC3E}">
        <p14:creationId xmlns:p14="http://schemas.microsoft.com/office/powerpoint/2010/main" val="283641725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1D5-14CF-4F99-BF2E-7645B5A9CD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8C157E-076B-4B90-AEB2-C031C1CD48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A4C9C-88D5-459C-94D0-DF116BC70A45}"/>
              </a:ext>
            </a:extLst>
          </p:cNvPr>
          <p:cNvSpPr>
            <a:spLocks noGrp="1"/>
          </p:cNvSpPr>
          <p:nvPr>
            <p:ph type="dt" sz="half" idx="10"/>
          </p:nvPr>
        </p:nvSpPr>
        <p:spPr/>
        <p:txBody>
          <a:bodyPr/>
          <a:lstStyle/>
          <a:p>
            <a:fld id="{60E5C16C-32F2-4AA1-AE2A-61D872CD59C7}" type="datetimeFigureOut">
              <a:rPr lang="en-US" smtClean="0"/>
              <a:t>9/28/2018</a:t>
            </a:fld>
            <a:endParaRPr lang="en-US"/>
          </a:p>
        </p:txBody>
      </p:sp>
      <p:sp>
        <p:nvSpPr>
          <p:cNvPr id="5" name="Footer Placeholder 4">
            <a:extLst>
              <a:ext uri="{FF2B5EF4-FFF2-40B4-BE49-F238E27FC236}">
                <a16:creationId xmlns:a16="http://schemas.microsoft.com/office/drawing/2014/main" id="{127E0231-E0B2-4002-94F4-3382AF517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09866-2B0A-4145-86E5-E10912AEA185}"/>
              </a:ext>
            </a:extLst>
          </p:cNvPr>
          <p:cNvSpPr>
            <a:spLocks noGrp="1"/>
          </p:cNvSpPr>
          <p:nvPr>
            <p:ph type="sldNum" sz="quarter" idx="12"/>
          </p:nvPr>
        </p:nvSpPr>
        <p:spPr/>
        <p:txBody>
          <a:bodyPr/>
          <a:lstStyle/>
          <a:p>
            <a:fld id="{4B4E1AD1-AEBD-4B16-A6EC-8E123F9A1488}" type="slidenum">
              <a:rPr lang="en-US" smtClean="0"/>
              <a:t>‹#›</a:t>
            </a:fld>
            <a:endParaRPr lang="en-US"/>
          </a:p>
        </p:txBody>
      </p:sp>
    </p:spTree>
    <p:extLst>
      <p:ext uri="{BB962C8B-B14F-4D97-AF65-F5344CB8AC3E}">
        <p14:creationId xmlns:p14="http://schemas.microsoft.com/office/powerpoint/2010/main" val="6862516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FABB-9004-4B93-882F-AC34F6D242D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ACE7A90-818A-4DF3-A8F7-3A0EE0728CD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CD1AC0-0D4D-45CF-AC69-456E67620C47}"/>
              </a:ext>
            </a:extLst>
          </p:cNvPr>
          <p:cNvSpPr>
            <a:spLocks noGrp="1"/>
          </p:cNvSpPr>
          <p:nvPr>
            <p:ph type="dt" sz="half" idx="10"/>
          </p:nvPr>
        </p:nvSpPr>
        <p:spPr/>
        <p:txBody>
          <a:bodyPr/>
          <a:lstStyle/>
          <a:p>
            <a:fld id="{60E5C16C-32F2-4AA1-AE2A-61D872CD59C7}" type="datetimeFigureOut">
              <a:rPr lang="en-US" smtClean="0"/>
              <a:t>9/28/2018</a:t>
            </a:fld>
            <a:endParaRPr lang="en-US"/>
          </a:p>
        </p:txBody>
      </p:sp>
      <p:sp>
        <p:nvSpPr>
          <p:cNvPr id="5" name="Footer Placeholder 4">
            <a:extLst>
              <a:ext uri="{FF2B5EF4-FFF2-40B4-BE49-F238E27FC236}">
                <a16:creationId xmlns:a16="http://schemas.microsoft.com/office/drawing/2014/main" id="{9B9D7213-E26C-4165-BFFE-EA8550082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E4EDA-A9C0-4358-BD88-D74C3BB7BEBB}"/>
              </a:ext>
            </a:extLst>
          </p:cNvPr>
          <p:cNvSpPr>
            <a:spLocks noGrp="1"/>
          </p:cNvSpPr>
          <p:nvPr>
            <p:ph type="sldNum" sz="quarter" idx="12"/>
          </p:nvPr>
        </p:nvSpPr>
        <p:spPr/>
        <p:txBody>
          <a:bodyPr/>
          <a:lstStyle/>
          <a:p>
            <a:fld id="{4B4E1AD1-AEBD-4B16-A6EC-8E123F9A1488}" type="slidenum">
              <a:rPr lang="en-US" smtClean="0"/>
              <a:t>‹#›</a:t>
            </a:fld>
            <a:endParaRPr lang="en-US"/>
          </a:p>
        </p:txBody>
      </p:sp>
    </p:spTree>
    <p:extLst>
      <p:ext uri="{BB962C8B-B14F-4D97-AF65-F5344CB8AC3E}">
        <p14:creationId xmlns:p14="http://schemas.microsoft.com/office/powerpoint/2010/main" val="304117726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CD18-8180-4B5C-9F79-26EE42E24A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E0476F-2153-4F43-9B95-5A72BAB955A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8E8A38-401C-44C3-B9DF-61CFD4C3576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24B6F0-34AB-4020-9ADD-360C9177F570}"/>
              </a:ext>
            </a:extLst>
          </p:cNvPr>
          <p:cNvSpPr>
            <a:spLocks noGrp="1"/>
          </p:cNvSpPr>
          <p:nvPr>
            <p:ph type="dt" sz="half" idx="10"/>
          </p:nvPr>
        </p:nvSpPr>
        <p:spPr/>
        <p:txBody>
          <a:bodyPr/>
          <a:lstStyle/>
          <a:p>
            <a:fld id="{60E5C16C-32F2-4AA1-AE2A-61D872CD59C7}" type="datetimeFigureOut">
              <a:rPr lang="en-US" smtClean="0"/>
              <a:t>9/28/2018</a:t>
            </a:fld>
            <a:endParaRPr lang="en-US"/>
          </a:p>
        </p:txBody>
      </p:sp>
      <p:sp>
        <p:nvSpPr>
          <p:cNvPr id="6" name="Footer Placeholder 5">
            <a:extLst>
              <a:ext uri="{FF2B5EF4-FFF2-40B4-BE49-F238E27FC236}">
                <a16:creationId xmlns:a16="http://schemas.microsoft.com/office/drawing/2014/main" id="{BD22AEC6-3660-401F-86B9-C718256A3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79ABCA-B6C3-43F2-9658-2EA05BB21E4B}"/>
              </a:ext>
            </a:extLst>
          </p:cNvPr>
          <p:cNvSpPr>
            <a:spLocks noGrp="1"/>
          </p:cNvSpPr>
          <p:nvPr>
            <p:ph type="sldNum" sz="quarter" idx="12"/>
          </p:nvPr>
        </p:nvSpPr>
        <p:spPr/>
        <p:txBody>
          <a:bodyPr/>
          <a:lstStyle/>
          <a:p>
            <a:fld id="{4B4E1AD1-AEBD-4B16-A6EC-8E123F9A1488}" type="slidenum">
              <a:rPr lang="en-US" smtClean="0"/>
              <a:t>‹#›</a:t>
            </a:fld>
            <a:endParaRPr lang="en-US"/>
          </a:p>
        </p:txBody>
      </p:sp>
    </p:spTree>
    <p:extLst>
      <p:ext uri="{BB962C8B-B14F-4D97-AF65-F5344CB8AC3E}">
        <p14:creationId xmlns:p14="http://schemas.microsoft.com/office/powerpoint/2010/main" val="113252785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DCFE-65AA-48D0-B4CF-755DCF2DF55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647B1-1B84-44E0-9E5F-F0766ED919C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4F30BE0-3572-405B-9708-D92C1240F3A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36E0F8-DCB8-431C-B747-775545DFD3B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D4D889B-89AA-438A-8230-3EEE1542493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272319-16E8-4A58-BF72-C30F78D7638B}"/>
              </a:ext>
            </a:extLst>
          </p:cNvPr>
          <p:cNvSpPr>
            <a:spLocks noGrp="1"/>
          </p:cNvSpPr>
          <p:nvPr>
            <p:ph type="dt" sz="half" idx="10"/>
          </p:nvPr>
        </p:nvSpPr>
        <p:spPr/>
        <p:txBody>
          <a:bodyPr/>
          <a:lstStyle/>
          <a:p>
            <a:fld id="{60E5C16C-32F2-4AA1-AE2A-61D872CD59C7}" type="datetimeFigureOut">
              <a:rPr lang="en-US" smtClean="0"/>
              <a:t>9/28/2018</a:t>
            </a:fld>
            <a:endParaRPr lang="en-US"/>
          </a:p>
        </p:txBody>
      </p:sp>
      <p:sp>
        <p:nvSpPr>
          <p:cNvPr id="8" name="Footer Placeholder 7">
            <a:extLst>
              <a:ext uri="{FF2B5EF4-FFF2-40B4-BE49-F238E27FC236}">
                <a16:creationId xmlns:a16="http://schemas.microsoft.com/office/drawing/2014/main" id="{263C370C-E90D-472F-83C4-2870DB9524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9CAEBF-6864-499F-B3E1-FC6DE7B72DD6}"/>
              </a:ext>
            </a:extLst>
          </p:cNvPr>
          <p:cNvSpPr>
            <a:spLocks noGrp="1"/>
          </p:cNvSpPr>
          <p:nvPr>
            <p:ph type="sldNum" sz="quarter" idx="12"/>
          </p:nvPr>
        </p:nvSpPr>
        <p:spPr/>
        <p:txBody>
          <a:bodyPr/>
          <a:lstStyle/>
          <a:p>
            <a:fld id="{4B4E1AD1-AEBD-4B16-A6EC-8E123F9A1488}" type="slidenum">
              <a:rPr lang="en-US" smtClean="0"/>
              <a:t>‹#›</a:t>
            </a:fld>
            <a:endParaRPr lang="en-US"/>
          </a:p>
        </p:txBody>
      </p:sp>
    </p:spTree>
    <p:extLst>
      <p:ext uri="{BB962C8B-B14F-4D97-AF65-F5344CB8AC3E}">
        <p14:creationId xmlns:p14="http://schemas.microsoft.com/office/powerpoint/2010/main" val="121636889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95A1-A847-4659-B600-498D33AF39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7A6580-40DE-415F-B65B-F31D011D2F6E}"/>
              </a:ext>
            </a:extLst>
          </p:cNvPr>
          <p:cNvSpPr>
            <a:spLocks noGrp="1"/>
          </p:cNvSpPr>
          <p:nvPr>
            <p:ph type="dt" sz="half" idx="10"/>
          </p:nvPr>
        </p:nvSpPr>
        <p:spPr/>
        <p:txBody>
          <a:bodyPr/>
          <a:lstStyle/>
          <a:p>
            <a:fld id="{60E5C16C-32F2-4AA1-AE2A-61D872CD59C7}" type="datetimeFigureOut">
              <a:rPr lang="en-US" smtClean="0"/>
              <a:t>9/28/2018</a:t>
            </a:fld>
            <a:endParaRPr lang="en-US"/>
          </a:p>
        </p:txBody>
      </p:sp>
      <p:sp>
        <p:nvSpPr>
          <p:cNvPr id="4" name="Footer Placeholder 3">
            <a:extLst>
              <a:ext uri="{FF2B5EF4-FFF2-40B4-BE49-F238E27FC236}">
                <a16:creationId xmlns:a16="http://schemas.microsoft.com/office/drawing/2014/main" id="{B9EFD586-0A69-49E7-BE08-BDD18D662C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11B691-4705-4315-9658-B6A2B7B2ED6C}"/>
              </a:ext>
            </a:extLst>
          </p:cNvPr>
          <p:cNvSpPr>
            <a:spLocks noGrp="1"/>
          </p:cNvSpPr>
          <p:nvPr>
            <p:ph type="sldNum" sz="quarter" idx="12"/>
          </p:nvPr>
        </p:nvSpPr>
        <p:spPr/>
        <p:txBody>
          <a:bodyPr/>
          <a:lstStyle/>
          <a:p>
            <a:fld id="{4B4E1AD1-AEBD-4B16-A6EC-8E123F9A1488}" type="slidenum">
              <a:rPr lang="en-US" smtClean="0"/>
              <a:t>‹#›</a:t>
            </a:fld>
            <a:endParaRPr lang="en-US"/>
          </a:p>
        </p:txBody>
      </p:sp>
    </p:spTree>
    <p:extLst>
      <p:ext uri="{BB962C8B-B14F-4D97-AF65-F5344CB8AC3E}">
        <p14:creationId xmlns:p14="http://schemas.microsoft.com/office/powerpoint/2010/main" val="86068589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24666-4B9C-4643-B4FC-2310359705F3}"/>
              </a:ext>
            </a:extLst>
          </p:cNvPr>
          <p:cNvSpPr>
            <a:spLocks noGrp="1"/>
          </p:cNvSpPr>
          <p:nvPr>
            <p:ph type="dt" sz="half" idx="10"/>
          </p:nvPr>
        </p:nvSpPr>
        <p:spPr/>
        <p:txBody>
          <a:bodyPr/>
          <a:lstStyle/>
          <a:p>
            <a:fld id="{60E5C16C-32F2-4AA1-AE2A-61D872CD59C7}" type="datetimeFigureOut">
              <a:rPr lang="en-US" smtClean="0"/>
              <a:t>9/28/2018</a:t>
            </a:fld>
            <a:endParaRPr lang="en-US"/>
          </a:p>
        </p:txBody>
      </p:sp>
      <p:sp>
        <p:nvSpPr>
          <p:cNvPr id="3" name="Footer Placeholder 2">
            <a:extLst>
              <a:ext uri="{FF2B5EF4-FFF2-40B4-BE49-F238E27FC236}">
                <a16:creationId xmlns:a16="http://schemas.microsoft.com/office/drawing/2014/main" id="{54F64A1D-22F6-4254-A971-EB727F9F5E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6481D7-D239-4B96-8237-FA7869DFC3F5}"/>
              </a:ext>
            </a:extLst>
          </p:cNvPr>
          <p:cNvSpPr>
            <a:spLocks noGrp="1"/>
          </p:cNvSpPr>
          <p:nvPr>
            <p:ph type="sldNum" sz="quarter" idx="12"/>
          </p:nvPr>
        </p:nvSpPr>
        <p:spPr/>
        <p:txBody>
          <a:bodyPr/>
          <a:lstStyle/>
          <a:p>
            <a:fld id="{4B4E1AD1-AEBD-4B16-A6EC-8E123F9A1488}" type="slidenum">
              <a:rPr lang="en-US" smtClean="0"/>
              <a:t>‹#›</a:t>
            </a:fld>
            <a:endParaRPr lang="en-US"/>
          </a:p>
        </p:txBody>
      </p:sp>
    </p:spTree>
    <p:extLst>
      <p:ext uri="{BB962C8B-B14F-4D97-AF65-F5344CB8AC3E}">
        <p14:creationId xmlns:p14="http://schemas.microsoft.com/office/powerpoint/2010/main" val="1790715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22"/>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79" y="1535122"/>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ln/>
        </p:spPr>
        <p:txBody>
          <a:bodyPr/>
          <a:lstStyle>
            <a:lvl1pPr>
              <a:defRPr/>
            </a:lvl1pPr>
          </a:lstStyle>
          <a:p>
            <a:pPr>
              <a:defRPr/>
            </a:pPr>
            <a:fld id="{7AB8C30E-2443-47F0-A3D6-328001606365}" type="slidenum">
              <a:rPr lang="en-CA"/>
              <a:pPr>
                <a:defRPr/>
              </a:pPr>
              <a:t>‹#›</a:t>
            </a:fld>
            <a:endParaRPr lang="en-CA" dirty="0"/>
          </a:p>
        </p:txBody>
      </p:sp>
    </p:spTree>
    <p:extLst>
      <p:ext uri="{BB962C8B-B14F-4D97-AF65-F5344CB8AC3E}">
        <p14:creationId xmlns:p14="http://schemas.microsoft.com/office/powerpoint/2010/main" val="389693759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C102-C614-46B7-875B-D1A38C07B64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FAA44C4-4E4A-4E26-A892-3A74B389106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EE96FE-0FD0-428B-96F1-8960389B4B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B2B536B-4757-4D2D-B8E3-FD646BEFD32E}"/>
              </a:ext>
            </a:extLst>
          </p:cNvPr>
          <p:cNvSpPr>
            <a:spLocks noGrp="1"/>
          </p:cNvSpPr>
          <p:nvPr>
            <p:ph type="dt" sz="half" idx="10"/>
          </p:nvPr>
        </p:nvSpPr>
        <p:spPr/>
        <p:txBody>
          <a:bodyPr/>
          <a:lstStyle/>
          <a:p>
            <a:fld id="{60E5C16C-32F2-4AA1-AE2A-61D872CD59C7}" type="datetimeFigureOut">
              <a:rPr lang="en-US" smtClean="0"/>
              <a:t>9/28/2018</a:t>
            </a:fld>
            <a:endParaRPr lang="en-US"/>
          </a:p>
        </p:txBody>
      </p:sp>
      <p:sp>
        <p:nvSpPr>
          <p:cNvPr id="6" name="Footer Placeholder 5">
            <a:extLst>
              <a:ext uri="{FF2B5EF4-FFF2-40B4-BE49-F238E27FC236}">
                <a16:creationId xmlns:a16="http://schemas.microsoft.com/office/drawing/2014/main" id="{13FB7064-F5AB-4592-93F9-615CFDB0CE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96820-3815-4659-96C1-E4F2B81EABF3}"/>
              </a:ext>
            </a:extLst>
          </p:cNvPr>
          <p:cNvSpPr>
            <a:spLocks noGrp="1"/>
          </p:cNvSpPr>
          <p:nvPr>
            <p:ph type="sldNum" sz="quarter" idx="12"/>
          </p:nvPr>
        </p:nvSpPr>
        <p:spPr/>
        <p:txBody>
          <a:bodyPr/>
          <a:lstStyle/>
          <a:p>
            <a:fld id="{4B4E1AD1-AEBD-4B16-A6EC-8E123F9A1488}" type="slidenum">
              <a:rPr lang="en-US" smtClean="0"/>
              <a:t>‹#›</a:t>
            </a:fld>
            <a:endParaRPr lang="en-US"/>
          </a:p>
        </p:txBody>
      </p:sp>
    </p:spTree>
    <p:extLst>
      <p:ext uri="{BB962C8B-B14F-4D97-AF65-F5344CB8AC3E}">
        <p14:creationId xmlns:p14="http://schemas.microsoft.com/office/powerpoint/2010/main" val="256145392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A4B0C-992B-4ADB-B04B-963C5E5427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B8D0A6E-ED0B-43D1-A5FD-F1804EF4548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FBFDF2C-210A-4110-AE80-52D3EE701B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00E776A-41C6-4702-859E-3B5644248DB9}"/>
              </a:ext>
            </a:extLst>
          </p:cNvPr>
          <p:cNvSpPr>
            <a:spLocks noGrp="1"/>
          </p:cNvSpPr>
          <p:nvPr>
            <p:ph type="dt" sz="half" idx="10"/>
          </p:nvPr>
        </p:nvSpPr>
        <p:spPr/>
        <p:txBody>
          <a:bodyPr/>
          <a:lstStyle/>
          <a:p>
            <a:fld id="{60E5C16C-32F2-4AA1-AE2A-61D872CD59C7}" type="datetimeFigureOut">
              <a:rPr lang="en-US" smtClean="0"/>
              <a:t>9/28/2018</a:t>
            </a:fld>
            <a:endParaRPr lang="en-US"/>
          </a:p>
        </p:txBody>
      </p:sp>
      <p:sp>
        <p:nvSpPr>
          <p:cNvPr id="6" name="Footer Placeholder 5">
            <a:extLst>
              <a:ext uri="{FF2B5EF4-FFF2-40B4-BE49-F238E27FC236}">
                <a16:creationId xmlns:a16="http://schemas.microsoft.com/office/drawing/2014/main" id="{1BBC7C8C-6800-4B7E-B468-1313B1A1AD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2B3EC-AD74-40F1-B840-C26B5F1AB756}"/>
              </a:ext>
            </a:extLst>
          </p:cNvPr>
          <p:cNvSpPr>
            <a:spLocks noGrp="1"/>
          </p:cNvSpPr>
          <p:nvPr>
            <p:ph type="sldNum" sz="quarter" idx="12"/>
          </p:nvPr>
        </p:nvSpPr>
        <p:spPr/>
        <p:txBody>
          <a:bodyPr/>
          <a:lstStyle/>
          <a:p>
            <a:fld id="{4B4E1AD1-AEBD-4B16-A6EC-8E123F9A1488}" type="slidenum">
              <a:rPr lang="en-US" smtClean="0"/>
              <a:t>‹#›</a:t>
            </a:fld>
            <a:endParaRPr lang="en-US"/>
          </a:p>
        </p:txBody>
      </p:sp>
    </p:spTree>
    <p:extLst>
      <p:ext uri="{BB962C8B-B14F-4D97-AF65-F5344CB8AC3E}">
        <p14:creationId xmlns:p14="http://schemas.microsoft.com/office/powerpoint/2010/main" val="126825426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4A20-D5B9-4984-9432-F7F2230CF2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C2F871-9E6F-4020-9359-0EC48EBB0B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2598F-ABD3-4B7A-9FCF-55CF9CB324C8}"/>
              </a:ext>
            </a:extLst>
          </p:cNvPr>
          <p:cNvSpPr>
            <a:spLocks noGrp="1"/>
          </p:cNvSpPr>
          <p:nvPr>
            <p:ph type="dt" sz="half" idx="10"/>
          </p:nvPr>
        </p:nvSpPr>
        <p:spPr/>
        <p:txBody>
          <a:bodyPr/>
          <a:lstStyle/>
          <a:p>
            <a:fld id="{60E5C16C-32F2-4AA1-AE2A-61D872CD59C7}" type="datetimeFigureOut">
              <a:rPr lang="en-US" smtClean="0"/>
              <a:t>9/28/2018</a:t>
            </a:fld>
            <a:endParaRPr lang="en-US"/>
          </a:p>
        </p:txBody>
      </p:sp>
      <p:sp>
        <p:nvSpPr>
          <p:cNvPr id="5" name="Footer Placeholder 4">
            <a:extLst>
              <a:ext uri="{FF2B5EF4-FFF2-40B4-BE49-F238E27FC236}">
                <a16:creationId xmlns:a16="http://schemas.microsoft.com/office/drawing/2014/main" id="{D7071726-EC1B-4B95-82AD-829CE6D5E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4296F-4822-4A8A-8A67-5EAAFD06C3A5}"/>
              </a:ext>
            </a:extLst>
          </p:cNvPr>
          <p:cNvSpPr>
            <a:spLocks noGrp="1"/>
          </p:cNvSpPr>
          <p:nvPr>
            <p:ph type="sldNum" sz="quarter" idx="12"/>
          </p:nvPr>
        </p:nvSpPr>
        <p:spPr/>
        <p:txBody>
          <a:bodyPr/>
          <a:lstStyle/>
          <a:p>
            <a:fld id="{4B4E1AD1-AEBD-4B16-A6EC-8E123F9A1488}" type="slidenum">
              <a:rPr lang="en-US" smtClean="0"/>
              <a:t>‹#›</a:t>
            </a:fld>
            <a:endParaRPr lang="en-US"/>
          </a:p>
        </p:txBody>
      </p:sp>
    </p:spTree>
    <p:extLst>
      <p:ext uri="{BB962C8B-B14F-4D97-AF65-F5344CB8AC3E}">
        <p14:creationId xmlns:p14="http://schemas.microsoft.com/office/powerpoint/2010/main" val="268022521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82DDF-4CAD-4284-9D52-B4A1636CF92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CE5530-1AD0-4AFD-BE09-ED3B5DA2DC19}"/>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62440-8A00-4A6C-A230-2B596FBFB1A7}"/>
              </a:ext>
            </a:extLst>
          </p:cNvPr>
          <p:cNvSpPr>
            <a:spLocks noGrp="1"/>
          </p:cNvSpPr>
          <p:nvPr>
            <p:ph type="dt" sz="half" idx="10"/>
          </p:nvPr>
        </p:nvSpPr>
        <p:spPr/>
        <p:txBody>
          <a:bodyPr/>
          <a:lstStyle/>
          <a:p>
            <a:fld id="{60E5C16C-32F2-4AA1-AE2A-61D872CD59C7}" type="datetimeFigureOut">
              <a:rPr lang="en-US" smtClean="0"/>
              <a:t>9/28/2018</a:t>
            </a:fld>
            <a:endParaRPr lang="en-US"/>
          </a:p>
        </p:txBody>
      </p:sp>
      <p:sp>
        <p:nvSpPr>
          <p:cNvPr id="5" name="Footer Placeholder 4">
            <a:extLst>
              <a:ext uri="{FF2B5EF4-FFF2-40B4-BE49-F238E27FC236}">
                <a16:creationId xmlns:a16="http://schemas.microsoft.com/office/drawing/2014/main" id="{63831121-A2B6-4F84-870F-F1592C570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4B33B-27FC-45DF-B8F1-649A4833D484}"/>
              </a:ext>
            </a:extLst>
          </p:cNvPr>
          <p:cNvSpPr>
            <a:spLocks noGrp="1"/>
          </p:cNvSpPr>
          <p:nvPr>
            <p:ph type="sldNum" sz="quarter" idx="12"/>
          </p:nvPr>
        </p:nvSpPr>
        <p:spPr/>
        <p:txBody>
          <a:bodyPr/>
          <a:lstStyle/>
          <a:p>
            <a:fld id="{4B4E1AD1-AEBD-4B16-A6EC-8E123F9A1488}" type="slidenum">
              <a:rPr lang="en-US" smtClean="0"/>
              <a:t>‹#›</a:t>
            </a:fld>
            <a:endParaRPr lang="en-US"/>
          </a:p>
        </p:txBody>
      </p:sp>
    </p:spTree>
    <p:extLst>
      <p:ext uri="{BB962C8B-B14F-4D97-AF65-F5344CB8AC3E}">
        <p14:creationId xmlns:p14="http://schemas.microsoft.com/office/powerpoint/2010/main" val="125348881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89"/>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pPr>
                <a:defRPr/>
              </a:pPr>
              <a:t>‹#›</a:t>
            </a:fld>
            <a:endParaRPr lang="en-CA" dirty="0"/>
          </a:p>
        </p:txBody>
      </p:sp>
    </p:spTree>
    <p:extLst>
      <p:ext uri="{BB962C8B-B14F-4D97-AF65-F5344CB8AC3E}">
        <p14:creationId xmlns:p14="http://schemas.microsoft.com/office/powerpoint/2010/main" val="7876786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126CB0D3-5491-4DAB-97CB-A54308E69F08}" type="slidenum">
              <a:rPr lang="en-CA"/>
              <a:pPr>
                <a:defRPr/>
              </a:pPr>
              <a:t>‹#›</a:t>
            </a:fld>
            <a:endParaRPr lang="en-CA" dirty="0"/>
          </a:p>
        </p:txBody>
      </p:sp>
    </p:spTree>
    <p:extLst>
      <p:ext uri="{BB962C8B-B14F-4D97-AF65-F5344CB8AC3E}">
        <p14:creationId xmlns:p14="http://schemas.microsoft.com/office/powerpoint/2010/main" val="187985730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6"/>
          <p:cNvSpPr>
            <a:spLocks noGrp="1" noChangeArrowheads="1"/>
          </p:cNvSpPr>
          <p:nvPr>
            <p:ph type="sldNum" sz="quarter" idx="12"/>
          </p:nvPr>
        </p:nvSpPr>
        <p:spPr>
          <a:ln/>
        </p:spPr>
        <p:txBody>
          <a:bodyPr/>
          <a:lstStyle>
            <a:lvl1pPr>
              <a:defRPr/>
            </a:lvl1pPr>
          </a:lstStyle>
          <a:p>
            <a:pPr>
              <a:defRPr/>
            </a:pPr>
            <a:fld id="{21F24D05-B535-487A-89E5-604D9C9477A9}" type="slidenum">
              <a:rPr lang="en-CA"/>
              <a:pPr>
                <a:defRPr/>
              </a:pPr>
              <a:t>‹#›</a:t>
            </a:fld>
            <a:endParaRPr lang="en-CA" dirty="0"/>
          </a:p>
        </p:txBody>
      </p:sp>
    </p:spTree>
    <p:extLst>
      <p:ext uri="{BB962C8B-B14F-4D97-AF65-F5344CB8AC3E}">
        <p14:creationId xmlns:p14="http://schemas.microsoft.com/office/powerpoint/2010/main" val="187599317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459"/>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51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91BCBCD-4417-4249-8256-5FD4B0E1CDDE}" type="slidenum">
              <a:rPr lang="en-CA"/>
              <a:pPr>
                <a:defRPr/>
              </a:pPr>
              <a:t>‹#›</a:t>
            </a:fld>
            <a:endParaRPr lang="en-CA" dirty="0"/>
          </a:p>
        </p:txBody>
      </p:sp>
    </p:spTree>
    <p:extLst>
      <p:ext uri="{BB962C8B-B14F-4D97-AF65-F5344CB8AC3E}">
        <p14:creationId xmlns:p14="http://schemas.microsoft.com/office/powerpoint/2010/main" val="7892586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045"/>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791"/>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8F200438-00E2-4293-9EA8-F0D62BD9DBB2}" type="slidenum">
              <a:rPr lang="en-CA"/>
              <a:pPr>
                <a:defRPr/>
              </a:pPr>
              <a:t>‹#›</a:t>
            </a:fld>
            <a:endParaRPr lang="en-CA" dirty="0"/>
          </a:p>
        </p:txBody>
      </p:sp>
    </p:spTree>
    <p:extLst>
      <p:ext uri="{BB962C8B-B14F-4D97-AF65-F5344CB8AC3E}">
        <p14:creationId xmlns:p14="http://schemas.microsoft.com/office/powerpoint/2010/main" val="213203116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2641852E-13DC-46CE-81F6-6004E7E1E041}" type="slidenum">
              <a:rPr lang="en-CA"/>
              <a:pPr>
                <a:defRPr/>
              </a:pPr>
              <a:t>‹#›</a:t>
            </a:fld>
            <a:endParaRPr lang="en-CA" dirty="0"/>
          </a:p>
        </p:txBody>
      </p:sp>
    </p:spTree>
    <p:extLst>
      <p:ext uri="{BB962C8B-B14F-4D97-AF65-F5344CB8AC3E}">
        <p14:creationId xmlns:p14="http://schemas.microsoft.com/office/powerpoint/2010/main" val="421401357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5094"/>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509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82F42A30-FF7C-4D3A-8C97-475B69843465}" type="slidenum">
              <a:rPr lang="en-CA"/>
              <a:pPr>
                <a:defRPr/>
              </a:pPr>
              <a:t>‹#›</a:t>
            </a:fld>
            <a:endParaRPr lang="en-CA" dirty="0"/>
          </a:p>
        </p:txBody>
      </p:sp>
    </p:spTree>
    <p:extLst>
      <p:ext uri="{BB962C8B-B14F-4D97-AF65-F5344CB8AC3E}">
        <p14:creationId xmlns:p14="http://schemas.microsoft.com/office/powerpoint/2010/main" val="303201584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53506"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2453507"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6DAEE7CD-33AB-431D-B6C8-EA2C1A8A8F11}" type="slidenum">
              <a:rPr lang="en-CA"/>
              <a:pPr>
                <a:defRPr/>
              </a:pPr>
              <a:t>‹#›</a:t>
            </a:fld>
            <a:endParaRPr lang="en-CA" dirty="0"/>
          </a:p>
        </p:txBody>
      </p:sp>
    </p:spTree>
    <p:extLst>
      <p:ext uri="{BB962C8B-B14F-4D97-AF65-F5344CB8AC3E}">
        <p14:creationId xmlns:p14="http://schemas.microsoft.com/office/powerpoint/2010/main" val="346803228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0BD88D03-36B2-49B9-B3C6-CDF2BA1209B9}" type="slidenum">
              <a:rPr lang="en-CA"/>
              <a:pPr>
                <a:defRPr/>
              </a:pPr>
              <a:t>‹#›</a:t>
            </a:fld>
            <a:endParaRPr lang="en-CA" dirty="0"/>
          </a:p>
        </p:txBody>
      </p:sp>
    </p:spTree>
    <p:extLst>
      <p:ext uri="{BB962C8B-B14F-4D97-AF65-F5344CB8AC3E}">
        <p14:creationId xmlns:p14="http://schemas.microsoft.com/office/powerpoint/2010/main" val="130351117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89"/>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60F335C1-1B98-4E01-A540-1A044CABE325}" type="slidenum">
              <a:rPr lang="en-CA"/>
              <a:pPr>
                <a:defRPr/>
              </a:pPr>
              <a:t>‹#›</a:t>
            </a:fld>
            <a:endParaRPr lang="en-CA" dirty="0"/>
          </a:p>
        </p:txBody>
      </p:sp>
    </p:spTree>
    <p:extLst>
      <p:ext uri="{BB962C8B-B14F-4D97-AF65-F5344CB8AC3E}">
        <p14:creationId xmlns:p14="http://schemas.microsoft.com/office/powerpoint/2010/main" val="223927957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41" y="1600216"/>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16"/>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B20A5969-E6CF-4482-876B-9349268098DD}" type="slidenum">
              <a:rPr lang="en-CA"/>
              <a:pPr>
                <a:defRPr/>
              </a:pPr>
              <a:t>‹#›</a:t>
            </a:fld>
            <a:endParaRPr lang="en-CA" dirty="0"/>
          </a:p>
        </p:txBody>
      </p:sp>
    </p:spTree>
    <p:extLst>
      <p:ext uri="{BB962C8B-B14F-4D97-AF65-F5344CB8AC3E}">
        <p14:creationId xmlns:p14="http://schemas.microsoft.com/office/powerpoint/2010/main" val="243900275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41" y="1600216"/>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16"/>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pPr>
                <a:defRPr/>
              </a:pPr>
              <a:t>‹#›</a:t>
            </a:fld>
            <a:endParaRPr lang="en-CA" dirty="0"/>
          </a:p>
        </p:txBody>
      </p:sp>
    </p:spTree>
    <p:extLst>
      <p:ext uri="{BB962C8B-B14F-4D97-AF65-F5344CB8AC3E}">
        <p14:creationId xmlns:p14="http://schemas.microsoft.com/office/powerpoint/2010/main" val="423075855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22"/>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79" y="1535122"/>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ln/>
        </p:spPr>
        <p:txBody>
          <a:bodyPr/>
          <a:lstStyle>
            <a:lvl1pPr>
              <a:defRPr/>
            </a:lvl1pPr>
          </a:lstStyle>
          <a:p>
            <a:pPr>
              <a:defRPr/>
            </a:pPr>
            <a:fld id="{68A192F0-E37F-415F-A37F-EAEEF58178F8}" type="slidenum">
              <a:rPr lang="en-CA"/>
              <a:pPr>
                <a:defRPr/>
              </a:pPr>
              <a:t>‹#›</a:t>
            </a:fld>
            <a:endParaRPr lang="en-CA" dirty="0"/>
          </a:p>
        </p:txBody>
      </p:sp>
    </p:spTree>
    <p:extLst>
      <p:ext uri="{BB962C8B-B14F-4D97-AF65-F5344CB8AC3E}">
        <p14:creationId xmlns:p14="http://schemas.microsoft.com/office/powerpoint/2010/main" val="170971478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270E163D-4C77-490E-83FA-01FF6CA259E3}" type="slidenum">
              <a:rPr lang="en-CA"/>
              <a:pPr>
                <a:defRPr/>
              </a:pPr>
              <a:t>‹#›</a:t>
            </a:fld>
            <a:endParaRPr lang="en-CA" dirty="0"/>
          </a:p>
        </p:txBody>
      </p:sp>
    </p:spTree>
    <p:extLst>
      <p:ext uri="{BB962C8B-B14F-4D97-AF65-F5344CB8AC3E}">
        <p14:creationId xmlns:p14="http://schemas.microsoft.com/office/powerpoint/2010/main" val="109908342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6"/>
          <p:cNvSpPr>
            <a:spLocks noGrp="1" noChangeArrowheads="1"/>
          </p:cNvSpPr>
          <p:nvPr>
            <p:ph type="sldNum" sz="quarter" idx="12"/>
          </p:nvPr>
        </p:nvSpPr>
        <p:spPr>
          <a:ln/>
        </p:spPr>
        <p:txBody>
          <a:bodyPr/>
          <a:lstStyle>
            <a:lvl1pPr>
              <a:defRPr/>
            </a:lvl1pPr>
          </a:lstStyle>
          <a:p>
            <a:pPr>
              <a:defRPr/>
            </a:pPr>
            <a:fld id="{31CBA229-B55F-41F1-8553-F2A9FE89B018}" type="slidenum">
              <a:rPr lang="en-CA"/>
              <a:pPr>
                <a:defRPr/>
              </a:pPr>
              <a:t>‹#›</a:t>
            </a:fld>
            <a:endParaRPr lang="en-CA" dirty="0"/>
          </a:p>
        </p:txBody>
      </p:sp>
    </p:spTree>
    <p:extLst>
      <p:ext uri="{BB962C8B-B14F-4D97-AF65-F5344CB8AC3E}">
        <p14:creationId xmlns:p14="http://schemas.microsoft.com/office/powerpoint/2010/main" val="11553482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459"/>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51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42277E66-8085-4634-BB02-1EBABCF1C061}" type="slidenum">
              <a:rPr lang="en-CA"/>
              <a:pPr>
                <a:defRPr/>
              </a:pPr>
              <a:t>‹#›</a:t>
            </a:fld>
            <a:endParaRPr lang="en-CA" dirty="0"/>
          </a:p>
        </p:txBody>
      </p:sp>
    </p:spTree>
    <p:extLst>
      <p:ext uri="{BB962C8B-B14F-4D97-AF65-F5344CB8AC3E}">
        <p14:creationId xmlns:p14="http://schemas.microsoft.com/office/powerpoint/2010/main" val="320409726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045"/>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791"/>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79F450D6-0FC0-4274-8585-7F572C2215DA}" type="slidenum">
              <a:rPr lang="en-CA"/>
              <a:pPr>
                <a:defRPr/>
              </a:pPr>
              <a:t>‹#›</a:t>
            </a:fld>
            <a:endParaRPr lang="en-CA" dirty="0"/>
          </a:p>
        </p:txBody>
      </p:sp>
    </p:spTree>
    <p:extLst>
      <p:ext uri="{BB962C8B-B14F-4D97-AF65-F5344CB8AC3E}">
        <p14:creationId xmlns:p14="http://schemas.microsoft.com/office/powerpoint/2010/main" val="328111667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6722E7AA-7463-47E2-BD78-6286B3D63873}" type="slidenum">
              <a:rPr lang="en-CA"/>
              <a:pPr>
                <a:defRPr/>
              </a:pPr>
              <a:t>‹#›</a:t>
            </a:fld>
            <a:endParaRPr lang="en-CA" dirty="0"/>
          </a:p>
        </p:txBody>
      </p:sp>
    </p:spTree>
    <p:extLst>
      <p:ext uri="{BB962C8B-B14F-4D97-AF65-F5344CB8AC3E}">
        <p14:creationId xmlns:p14="http://schemas.microsoft.com/office/powerpoint/2010/main" val="138741391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3" y="275094"/>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5094"/>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9DA40638-C113-42F9-8A58-63E672987925}" type="slidenum">
              <a:rPr lang="en-CA"/>
              <a:pPr>
                <a:defRPr/>
              </a:pPr>
              <a:t>‹#›</a:t>
            </a:fld>
            <a:endParaRPr lang="en-CA" dirty="0"/>
          </a:p>
        </p:txBody>
      </p:sp>
    </p:spTree>
    <p:extLst>
      <p:ext uri="{BB962C8B-B14F-4D97-AF65-F5344CB8AC3E}">
        <p14:creationId xmlns:p14="http://schemas.microsoft.com/office/powerpoint/2010/main" val="76368595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15069151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08047218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89"/>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65125184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22"/>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79" y="1535122"/>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pPr>
                <a:defRPr/>
              </a:pPr>
              <a:t>‹#›</a:t>
            </a:fld>
            <a:endParaRPr lang="en-CA" dirty="0"/>
          </a:p>
        </p:txBody>
      </p:sp>
    </p:spTree>
    <p:extLst>
      <p:ext uri="{BB962C8B-B14F-4D97-AF65-F5344CB8AC3E}">
        <p14:creationId xmlns:p14="http://schemas.microsoft.com/office/powerpoint/2010/main" val="406404329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41" y="1600216"/>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16"/>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29330882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22"/>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79" y="1535122"/>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01399173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93224777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74649124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459"/>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51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1457147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045"/>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791"/>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87502708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29880226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3" y="275094"/>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5094"/>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53336770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6" y="275094"/>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74902931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1108528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pPr>
                <a:defRPr/>
              </a:pPr>
              <a:t>‹#›</a:t>
            </a:fld>
            <a:endParaRPr lang="en-CA" dirty="0"/>
          </a:p>
        </p:txBody>
      </p:sp>
    </p:spTree>
    <p:extLst>
      <p:ext uri="{BB962C8B-B14F-4D97-AF65-F5344CB8AC3E}">
        <p14:creationId xmlns:p14="http://schemas.microsoft.com/office/powerpoint/2010/main" val="2380373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96775439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89"/>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3590412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41" y="1600216"/>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16"/>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74966224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22"/>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79" y="1535122"/>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83343295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00799341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8106410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459"/>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51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66754998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045"/>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791"/>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58187305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77196083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3" y="275094"/>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5094"/>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68207814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pPr>
                <a:defRPr/>
              </a:pPr>
              <a:t>‹#›</a:t>
            </a:fld>
            <a:endParaRPr lang="en-CA" dirty="0"/>
          </a:p>
        </p:txBody>
      </p:sp>
    </p:spTree>
    <p:extLst>
      <p:ext uri="{BB962C8B-B14F-4D97-AF65-F5344CB8AC3E}">
        <p14:creationId xmlns:p14="http://schemas.microsoft.com/office/powerpoint/2010/main" val="275484568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6" y="275094"/>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23061217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pPr>
                <a:defRPr/>
              </a:pPr>
              <a:t>‹#›</a:t>
            </a:fld>
            <a:endParaRPr lang="en-CA" dirty="0"/>
          </a:p>
        </p:txBody>
      </p:sp>
    </p:spTree>
    <p:extLst>
      <p:ext uri="{BB962C8B-B14F-4D97-AF65-F5344CB8AC3E}">
        <p14:creationId xmlns:p14="http://schemas.microsoft.com/office/powerpoint/2010/main" val="153243426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pPr>
                <a:defRPr/>
              </a:pPr>
              <a:t>‹#›</a:t>
            </a:fld>
            <a:endParaRPr lang="en-CA" dirty="0"/>
          </a:p>
        </p:txBody>
      </p:sp>
    </p:spTree>
    <p:extLst>
      <p:ext uri="{BB962C8B-B14F-4D97-AF65-F5344CB8AC3E}">
        <p14:creationId xmlns:p14="http://schemas.microsoft.com/office/powerpoint/2010/main" val="6988777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89"/>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pPr>
                <a:defRPr/>
              </a:pPr>
              <a:t>‹#›</a:t>
            </a:fld>
            <a:endParaRPr lang="en-CA" dirty="0"/>
          </a:p>
        </p:txBody>
      </p:sp>
    </p:spTree>
    <p:extLst>
      <p:ext uri="{BB962C8B-B14F-4D97-AF65-F5344CB8AC3E}">
        <p14:creationId xmlns:p14="http://schemas.microsoft.com/office/powerpoint/2010/main" val="7876786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41" y="1600216"/>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16"/>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pPr>
                <a:defRPr/>
              </a:pPr>
              <a:t>‹#›</a:t>
            </a:fld>
            <a:endParaRPr lang="en-CA" dirty="0"/>
          </a:p>
        </p:txBody>
      </p:sp>
    </p:spTree>
    <p:extLst>
      <p:ext uri="{BB962C8B-B14F-4D97-AF65-F5344CB8AC3E}">
        <p14:creationId xmlns:p14="http://schemas.microsoft.com/office/powerpoint/2010/main" val="423075855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22"/>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79" y="1535122"/>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pPr>
                <a:defRPr/>
              </a:pPr>
              <a:t>‹#›</a:t>
            </a:fld>
            <a:endParaRPr lang="en-CA" dirty="0"/>
          </a:p>
        </p:txBody>
      </p:sp>
    </p:spTree>
    <p:extLst>
      <p:ext uri="{BB962C8B-B14F-4D97-AF65-F5344CB8AC3E}">
        <p14:creationId xmlns:p14="http://schemas.microsoft.com/office/powerpoint/2010/main" val="406404329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pPr>
                <a:defRPr/>
              </a:pPr>
              <a:t>‹#›</a:t>
            </a:fld>
            <a:endParaRPr lang="en-CA" dirty="0"/>
          </a:p>
        </p:txBody>
      </p:sp>
    </p:spTree>
    <p:extLst>
      <p:ext uri="{BB962C8B-B14F-4D97-AF65-F5344CB8AC3E}">
        <p14:creationId xmlns:p14="http://schemas.microsoft.com/office/powerpoint/2010/main" val="2380373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pPr>
                <a:defRPr/>
              </a:pPr>
              <a:t>‹#›</a:t>
            </a:fld>
            <a:endParaRPr lang="en-CA" dirty="0"/>
          </a:p>
        </p:txBody>
      </p:sp>
    </p:spTree>
    <p:extLst>
      <p:ext uri="{BB962C8B-B14F-4D97-AF65-F5344CB8AC3E}">
        <p14:creationId xmlns:p14="http://schemas.microsoft.com/office/powerpoint/2010/main" val="275484568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459"/>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51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pPr>
                <a:defRPr/>
              </a:pPr>
              <a:t>‹#›</a:t>
            </a:fld>
            <a:endParaRPr lang="en-CA" dirty="0"/>
          </a:p>
        </p:txBody>
      </p:sp>
    </p:spTree>
    <p:extLst>
      <p:ext uri="{BB962C8B-B14F-4D97-AF65-F5344CB8AC3E}">
        <p14:creationId xmlns:p14="http://schemas.microsoft.com/office/powerpoint/2010/main" val="261553503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045"/>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791"/>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pPr>
                <a:defRPr/>
              </a:pPr>
              <a:t>‹#›</a:t>
            </a:fld>
            <a:endParaRPr lang="en-CA" dirty="0"/>
          </a:p>
        </p:txBody>
      </p:sp>
    </p:spTree>
    <p:extLst>
      <p:ext uri="{BB962C8B-B14F-4D97-AF65-F5344CB8AC3E}">
        <p14:creationId xmlns:p14="http://schemas.microsoft.com/office/powerpoint/2010/main" val="255850978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459"/>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51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pPr>
                <a:defRPr/>
              </a:pPr>
              <a:t>‹#›</a:t>
            </a:fld>
            <a:endParaRPr lang="en-CA" dirty="0"/>
          </a:p>
        </p:txBody>
      </p:sp>
    </p:spTree>
    <p:extLst>
      <p:ext uri="{BB962C8B-B14F-4D97-AF65-F5344CB8AC3E}">
        <p14:creationId xmlns:p14="http://schemas.microsoft.com/office/powerpoint/2010/main" val="261553503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pPr>
                <a:defRPr/>
              </a:pPr>
              <a:t>‹#›</a:t>
            </a:fld>
            <a:endParaRPr lang="en-CA" dirty="0"/>
          </a:p>
        </p:txBody>
      </p:sp>
    </p:spTree>
    <p:extLst>
      <p:ext uri="{BB962C8B-B14F-4D97-AF65-F5344CB8AC3E}">
        <p14:creationId xmlns:p14="http://schemas.microsoft.com/office/powerpoint/2010/main" val="55440443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3" y="275094"/>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5094"/>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pPr>
                <a:defRPr/>
              </a:pPr>
              <a:t>‹#›</a:t>
            </a:fld>
            <a:endParaRPr lang="en-CA" dirty="0"/>
          </a:p>
        </p:txBody>
      </p:sp>
    </p:spTree>
    <p:extLst>
      <p:ext uri="{BB962C8B-B14F-4D97-AF65-F5344CB8AC3E}">
        <p14:creationId xmlns:p14="http://schemas.microsoft.com/office/powerpoint/2010/main" val="186401383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6" y="275094"/>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pPr>
                <a:defRPr/>
              </a:pPr>
              <a:t>‹#›</a:t>
            </a:fld>
            <a:endParaRPr lang="en-CA" dirty="0"/>
          </a:p>
        </p:txBody>
      </p:sp>
    </p:spTree>
    <p:extLst>
      <p:ext uri="{BB962C8B-B14F-4D97-AF65-F5344CB8AC3E}">
        <p14:creationId xmlns:p14="http://schemas.microsoft.com/office/powerpoint/2010/main" val="61457659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pPr>
                <a:defRPr/>
              </a:pPr>
              <a:t>‹#›</a:t>
            </a:fld>
            <a:endParaRPr lang="en-CA" dirty="0"/>
          </a:p>
        </p:txBody>
      </p:sp>
    </p:spTree>
    <p:extLst>
      <p:ext uri="{BB962C8B-B14F-4D97-AF65-F5344CB8AC3E}">
        <p14:creationId xmlns:p14="http://schemas.microsoft.com/office/powerpoint/2010/main" val="153243426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pPr>
                <a:defRPr/>
              </a:pPr>
              <a:t>‹#›</a:t>
            </a:fld>
            <a:endParaRPr lang="en-CA" dirty="0"/>
          </a:p>
        </p:txBody>
      </p:sp>
    </p:spTree>
    <p:extLst>
      <p:ext uri="{BB962C8B-B14F-4D97-AF65-F5344CB8AC3E}">
        <p14:creationId xmlns:p14="http://schemas.microsoft.com/office/powerpoint/2010/main" val="6988777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89"/>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pPr>
                <a:defRPr/>
              </a:pPr>
              <a:t>‹#›</a:t>
            </a:fld>
            <a:endParaRPr lang="en-CA" dirty="0"/>
          </a:p>
        </p:txBody>
      </p:sp>
    </p:spTree>
    <p:extLst>
      <p:ext uri="{BB962C8B-B14F-4D97-AF65-F5344CB8AC3E}">
        <p14:creationId xmlns:p14="http://schemas.microsoft.com/office/powerpoint/2010/main" val="7876786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41" y="1600216"/>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16"/>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pPr>
                <a:defRPr/>
              </a:pPr>
              <a:t>‹#›</a:t>
            </a:fld>
            <a:endParaRPr lang="en-CA" dirty="0"/>
          </a:p>
        </p:txBody>
      </p:sp>
    </p:spTree>
    <p:extLst>
      <p:ext uri="{BB962C8B-B14F-4D97-AF65-F5344CB8AC3E}">
        <p14:creationId xmlns:p14="http://schemas.microsoft.com/office/powerpoint/2010/main" val="423075855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22"/>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79" y="1535122"/>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pPr>
                <a:defRPr/>
              </a:pPr>
              <a:t>‹#›</a:t>
            </a:fld>
            <a:endParaRPr lang="en-CA" dirty="0"/>
          </a:p>
        </p:txBody>
      </p:sp>
    </p:spTree>
    <p:extLst>
      <p:ext uri="{BB962C8B-B14F-4D97-AF65-F5344CB8AC3E}">
        <p14:creationId xmlns:p14="http://schemas.microsoft.com/office/powerpoint/2010/main" val="406404329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pPr>
                <a:defRPr/>
              </a:pPr>
              <a:t>‹#›</a:t>
            </a:fld>
            <a:endParaRPr lang="en-CA" dirty="0"/>
          </a:p>
        </p:txBody>
      </p:sp>
    </p:spTree>
    <p:extLst>
      <p:ext uri="{BB962C8B-B14F-4D97-AF65-F5344CB8AC3E}">
        <p14:creationId xmlns:p14="http://schemas.microsoft.com/office/powerpoint/2010/main" val="2380373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pPr>
                <a:defRPr/>
              </a:pPr>
              <a:t>‹#›</a:t>
            </a:fld>
            <a:endParaRPr lang="en-CA" dirty="0"/>
          </a:p>
        </p:txBody>
      </p:sp>
    </p:spTree>
    <p:extLst>
      <p:ext uri="{BB962C8B-B14F-4D97-AF65-F5344CB8AC3E}">
        <p14:creationId xmlns:p14="http://schemas.microsoft.com/office/powerpoint/2010/main" val="275484568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045"/>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791"/>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pPr>
                <a:defRPr/>
              </a:pPr>
              <a:t>‹#›</a:t>
            </a:fld>
            <a:endParaRPr lang="en-CA" dirty="0"/>
          </a:p>
        </p:txBody>
      </p:sp>
    </p:spTree>
    <p:extLst>
      <p:ext uri="{BB962C8B-B14F-4D97-AF65-F5344CB8AC3E}">
        <p14:creationId xmlns:p14="http://schemas.microsoft.com/office/powerpoint/2010/main" val="255850978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459"/>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51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pPr>
                <a:defRPr/>
              </a:pPr>
              <a:t>‹#›</a:t>
            </a:fld>
            <a:endParaRPr lang="en-CA" dirty="0"/>
          </a:p>
        </p:txBody>
      </p:sp>
    </p:spTree>
    <p:extLst>
      <p:ext uri="{BB962C8B-B14F-4D97-AF65-F5344CB8AC3E}">
        <p14:creationId xmlns:p14="http://schemas.microsoft.com/office/powerpoint/2010/main" val="261553503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045"/>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791"/>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pPr>
                <a:defRPr/>
              </a:pPr>
              <a:t>‹#›</a:t>
            </a:fld>
            <a:endParaRPr lang="en-CA" dirty="0"/>
          </a:p>
        </p:txBody>
      </p:sp>
    </p:spTree>
    <p:extLst>
      <p:ext uri="{BB962C8B-B14F-4D97-AF65-F5344CB8AC3E}">
        <p14:creationId xmlns:p14="http://schemas.microsoft.com/office/powerpoint/2010/main" val="255850978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pPr>
                <a:defRPr/>
              </a:pPr>
              <a:t>‹#›</a:t>
            </a:fld>
            <a:endParaRPr lang="en-CA" dirty="0"/>
          </a:p>
        </p:txBody>
      </p:sp>
    </p:spTree>
    <p:extLst>
      <p:ext uri="{BB962C8B-B14F-4D97-AF65-F5344CB8AC3E}">
        <p14:creationId xmlns:p14="http://schemas.microsoft.com/office/powerpoint/2010/main" val="55440443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3" y="275094"/>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5094"/>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pPr>
                <a:defRPr/>
              </a:pPr>
              <a:t>‹#›</a:t>
            </a:fld>
            <a:endParaRPr lang="en-CA" dirty="0"/>
          </a:p>
        </p:txBody>
      </p:sp>
    </p:spTree>
    <p:extLst>
      <p:ext uri="{BB962C8B-B14F-4D97-AF65-F5344CB8AC3E}">
        <p14:creationId xmlns:p14="http://schemas.microsoft.com/office/powerpoint/2010/main" val="186401383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6" y="275094"/>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pPr>
                <a:defRPr/>
              </a:pPr>
              <a:t>‹#›</a:t>
            </a:fld>
            <a:endParaRPr lang="en-CA" dirty="0"/>
          </a:p>
        </p:txBody>
      </p:sp>
    </p:spTree>
    <p:extLst>
      <p:ext uri="{BB962C8B-B14F-4D97-AF65-F5344CB8AC3E}">
        <p14:creationId xmlns:p14="http://schemas.microsoft.com/office/powerpoint/2010/main" val="61457659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1"/>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82334257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03754156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09"/>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64846531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05" y="1600207"/>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3" y="1600207"/>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06705384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220"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2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44153148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4.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5.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theme" Target="../theme/theme16.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7.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3.png"/><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8.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image" Target="../media/image4.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theme" Target="../theme/theme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image" Target="../media/image4.png"/><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18" Type="http://schemas.openxmlformats.org/officeDocument/2006/relationships/theme" Target="../theme/theme20.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slideLayout" Target="../slideLayouts/slideLayout240.xml"/><Relationship Id="rId2" Type="http://schemas.openxmlformats.org/officeDocument/2006/relationships/slideLayout" Target="../slideLayouts/slideLayout225.xml"/><Relationship Id="rId16" Type="http://schemas.openxmlformats.org/officeDocument/2006/relationships/slideLayout" Target="../slideLayouts/slideLayout239.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slideLayout" Target="../slideLayouts/slideLayout238.xml"/><Relationship Id="rId10" Type="http://schemas.openxmlformats.org/officeDocument/2006/relationships/slideLayout" Target="../slideLayouts/slideLayout233.xml"/><Relationship Id="rId19" Type="http://schemas.openxmlformats.org/officeDocument/2006/relationships/image" Target="../media/image5.png"/><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5" Type="http://schemas.openxmlformats.org/officeDocument/2006/relationships/slideLayout" Target="../slideLayouts/slideLayout245.xml"/><Relationship Id="rId10" Type="http://schemas.openxmlformats.org/officeDocument/2006/relationships/theme" Target="../theme/theme21.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2.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8.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3.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9.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4.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0.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5.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6"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6" y="1600216"/>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511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p>
        </p:txBody>
      </p:sp>
      <p:sp>
        <p:nvSpPr>
          <p:cNvPr id="1690629" name="Rectangle 5"/>
          <p:cNvSpPr>
            <a:spLocks noGrp="1" noChangeArrowheads="1"/>
          </p:cNvSpPr>
          <p:nvPr>
            <p:ph type="ftr" sz="quarter" idx="3"/>
          </p:nvPr>
        </p:nvSpPr>
        <p:spPr bwMode="auto">
          <a:xfrm>
            <a:off x="3733800" y="6525110"/>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p>
        </p:txBody>
      </p:sp>
      <p:sp>
        <p:nvSpPr>
          <p:cNvPr id="1690630" name="Rectangle 6"/>
          <p:cNvSpPr>
            <a:spLocks noGrp="1" noChangeArrowheads="1"/>
          </p:cNvSpPr>
          <p:nvPr>
            <p:ph type="sldNum" sz="quarter" idx="4"/>
          </p:nvPr>
        </p:nvSpPr>
        <p:spPr bwMode="auto">
          <a:xfrm>
            <a:off x="6781800" y="652511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pPr>
                <a:defRPr/>
              </a:pPr>
              <a:t>‹#›</a:t>
            </a:fld>
            <a:endParaRPr lang="en-CA" dirty="0"/>
          </a:p>
        </p:txBody>
      </p:sp>
    </p:spTree>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6"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6" y="1600216"/>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511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p>
        </p:txBody>
      </p:sp>
      <p:sp>
        <p:nvSpPr>
          <p:cNvPr id="1690629" name="Rectangle 5"/>
          <p:cNvSpPr>
            <a:spLocks noGrp="1" noChangeArrowheads="1"/>
          </p:cNvSpPr>
          <p:nvPr>
            <p:ph type="ftr" sz="quarter" idx="3"/>
          </p:nvPr>
        </p:nvSpPr>
        <p:spPr bwMode="auto">
          <a:xfrm>
            <a:off x="3733800" y="6525110"/>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p>
        </p:txBody>
      </p:sp>
      <p:sp>
        <p:nvSpPr>
          <p:cNvPr id="1690630" name="Rectangle 6"/>
          <p:cNvSpPr>
            <a:spLocks noGrp="1" noChangeArrowheads="1"/>
          </p:cNvSpPr>
          <p:nvPr>
            <p:ph type="sldNum" sz="quarter" idx="4"/>
          </p:nvPr>
        </p:nvSpPr>
        <p:spPr bwMode="auto">
          <a:xfrm>
            <a:off x="6781800" y="652511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pPr>
                <a:defRPr/>
              </a:pPr>
              <a:t>‹#›</a:t>
            </a:fld>
            <a:endParaRPr lang="en-CA" dirty="0"/>
          </a:p>
        </p:txBody>
      </p:sp>
    </p:spTree>
  </p:cSld>
  <p:clrMap bg1="dk2" tx1="lt1" bg2="dk1" tx2="lt2" accent1="accent1" accent2="accent2" accent3="accent3" accent4="accent4" accent5="accent5" accent6="accent6" hlink="hlink" folHlink="folHlink"/>
  <p:sldLayoutIdLst>
    <p:sldLayoutId id="2147487028" r:id="rId1"/>
    <p:sldLayoutId id="2147487029" r:id="rId2"/>
    <p:sldLayoutId id="2147487030" r:id="rId3"/>
    <p:sldLayoutId id="2147487031" r:id="rId4"/>
    <p:sldLayoutId id="2147487032" r:id="rId5"/>
    <p:sldLayoutId id="2147487033" r:id="rId6"/>
    <p:sldLayoutId id="2147487034" r:id="rId7"/>
    <p:sldLayoutId id="2147487035" r:id="rId8"/>
    <p:sldLayoutId id="2147487036" r:id="rId9"/>
    <p:sldLayoutId id="2147487037" r:id="rId10"/>
    <p:sldLayoutId id="2147487038" r:id="rId11"/>
    <p:sldLayoutId id="2147487039" r:id="rId12"/>
    <p:sldLayoutId id="2147487219" r:id="rId13"/>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6"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6" y="1600216"/>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5048"/>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solidFill>
                <a:srgbClr val="FFFFFF"/>
              </a:solidFill>
              <a:latin typeface="Arial"/>
            </a:endParaRPr>
          </a:p>
        </p:txBody>
      </p:sp>
      <p:sp>
        <p:nvSpPr>
          <p:cNvPr id="1690629" name="Rectangle 5"/>
          <p:cNvSpPr>
            <a:spLocks noGrp="1" noChangeArrowheads="1"/>
          </p:cNvSpPr>
          <p:nvPr>
            <p:ph type="ftr" sz="quarter" idx="3"/>
          </p:nvPr>
        </p:nvSpPr>
        <p:spPr bwMode="auto">
          <a:xfrm>
            <a:off x="3733800" y="6525048"/>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solidFill>
                <a:srgbClr val="FFFFFF"/>
              </a:solidFill>
              <a:latin typeface="Arial"/>
            </a:endParaRPr>
          </a:p>
        </p:txBody>
      </p:sp>
      <p:sp>
        <p:nvSpPr>
          <p:cNvPr id="1690630" name="Rectangle 6"/>
          <p:cNvSpPr>
            <a:spLocks noGrp="1" noChangeArrowheads="1"/>
          </p:cNvSpPr>
          <p:nvPr>
            <p:ph type="sldNum" sz="quarter" idx="4"/>
          </p:nvPr>
        </p:nvSpPr>
        <p:spPr bwMode="auto">
          <a:xfrm>
            <a:off x="6781800" y="6525048"/>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solidFill>
                  <a:srgbClr val="FFFFFF"/>
                </a:solidFill>
                <a:latin typeface="Arial"/>
              </a:rPr>
              <a:pPr>
                <a:defRPr/>
              </a:pPr>
              <a:t>‹#›</a:t>
            </a:fld>
            <a:endParaRPr lang="en-CA" dirty="0">
              <a:solidFill>
                <a:srgbClr val="FFFFFF"/>
              </a:solidFill>
              <a:latin typeface="Arial"/>
            </a:endParaRPr>
          </a:p>
        </p:txBody>
      </p:sp>
    </p:spTree>
    <p:extLst>
      <p:ext uri="{BB962C8B-B14F-4D97-AF65-F5344CB8AC3E}">
        <p14:creationId xmlns:p14="http://schemas.microsoft.com/office/powerpoint/2010/main" val="1703257068"/>
      </p:ext>
    </p:extLst>
  </p:cSld>
  <p:clrMap bg1="dk2" tx1="lt1" bg2="dk1" tx2="lt2" accent1="accent1" accent2="accent2" accent3="accent3" accent4="accent4" accent5="accent5" accent6="accent6" hlink="hlink" folHlink="folHlink"/>
  <p:sldLayoutIdLst>
    <p:sldLayoutId id="2147488412" r:id="rId1"/>
    <p:sldLayoutId id="2147488413" r:id="rId2"/>
    <p:sldLayoutId id="2147488414" r:id="rId3"/>
    <p:sldLayoutId id="2147488415" r:id="rId4"/>
    <p:sldLayoutId id="2147488416" r:id="rId5"/>
    <p:sldLayoutId id="2147488417" r:id="rId6"/>
    <p:sldLayoutId id="2147488418" r:id="rId7"/>
    <p:sldLayoutId id="2147488419" r:id="rId8"/>
    <p:sldLayoutId id="2147488420" r:id="rId9"/>
    <p:sldLayoutId id="2147488421" r:id="rId10"/>
    <p:sldLayoutId id="2147488422" r:id="rId11"/>
    <p:sldLayoutId id="2147488423"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6"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6" y="1600216"/>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5108"/>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solidFill>
                <a:srgbClr val="000000"/>
              </a:solidFill>
            </a:endParaRPr>
          </a:p>
        </p:txBody>
      </p:sp>
      <p:sp>
        <p:nvSpPr>
          <p:cNvPr id="1690629" name="Rectangle 5"/>
          <p:cNvSpPr>
            <a:spLocks noGrp="1" noChangeArrowheads="1"/>
          </p:cNvSpPr>
          <p:nvPr>
            <p:ph type="ftr" sz="quarter" idx="3"/>
          </p:nvPr>
        </p:nvSpPr>
        <p:spPr bwMode="auto">
          <a:xfrm>
            <a:off x="3733800" y="6525108"/>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solidFill>
                <a:srgbClr val="000000"/>
              </a:solidFill>
            </a:endParaRPr>
          </a:p>
        </p:txBody>
      </p:sp>
      <p:sp>
        <p:nvSpPr>
          <p:cNvPr id="1690630" name="Rectangle 6"/>
          <p:cNvSpPr>
            <a:spLocks noGrp="1" noChangeArrowheads="1"/>
          </p:cNvSpPr>
          <p:nvPr>
            <p:ph type="sldNum" sz="quarter" idx="4"/>
          </p:nvPr>
        </p:nvSpPr>
        <p:spPr bwMode="auto">
          <a:xfrm>
            <a:off x="6781800" y="6525108"/>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056577803"/>
      </p:ext>
    </p:extLst>
  </p:cSld>
  <p:clrMap bg1="lt1" tx1="dk1" bg2="lt2" tx2="dk2" accent1="accent1" accent2="accent2" accent3="accent3" accent4="accent4" accent5="accent5" accent6="accent6" hlink="hlink" folHlink="folHlink"/>
  <p:sldLayoutIdLst>
    <p:sldLayoutId id="2147488636" r:id="rId1"/>
    <p:sldLayoutId id="2147488637" r:id="rId2"/>
    <p:sldLayoutId id="2147488638" r:id="rId3"/>
    <p:sldLayoutId id="2147488639" r:id="rId4"/>
    <p:sldLayoutId id="2147488640" r:id="rId5"/>
    <p:sldLayoutId id="2147488641" r:id="rId6"/>
    <p:sldLayoutId id="2147488642" r:id="rId7"/>
    <p:sldLayoutId id="2147488643" r:id="rId8"/>
    <p:sldLayoutId id="2147488644" r:id="rId9"/>
    <p:sldLayoutId id="2147488645" r:id="rId10"/>
    <p:sldLayoutId id="2147488646" r:id="rId11"/>
    <p:sldLayoutId id="2147488647"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3075" name="Rectangle 3"/>
          <p:cNvSpPr>
            <a:spLocks noGrp="1" noChangeArrowheads="1"/>
          </p:cNvSpPr>
          <p:nvPr>
            <p:ph type="body" idx="1"/>
          </p:nvPr>
        </p:nvSpPr>
        <p:spPr bwMode="auto">
          <a:xfrm>
            <a:off x="457200" y="16002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450436" name="Rectangle 4"/>
          <p:cNvSpPr>
            <a:spLocks noGrp="1" noChangeArrowheads="1"/>
          </p:cNvSpPr>
          <p:nvPr>
            <p:ph type="dt" sz="half" idx="2"/>
          </p:nvPr>
        </p:nvSpPr>
        <p:spPr bwMode="auto">
          <a:xfrm>
            <a:off x="457200" y="6245663"/>
            <a:ext cx="2133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400" b="0"/>
            </a:lvl1pPr>
          </a:lstStyle>
          <a:p>
            <a:pPr>
              <a:defRPr/>
            </a:pPr>
            <a:endParaRPr lang="en-CA" dirty="0">
              <a:solidFill>
                <a:srgbClr val="FFFFFF"/>
              </a:solidFill>
            </a:endParaRPr>
          </a:p>
        </p:txBody>
      </p:sp>
      <p:sp>
        <p:nvSpPr>
          <p:cNvPr id="2450437" name="Rectangle 5"/>
          <p:cNvSpPr>
            <a:spLocks noGrp="1" noChangeArrowheads="1"/>
          </p:cNvSpPr>
          <p:nvPr>
            <p:ph type="ftr" sz="quarter" idx="3"/>
          </p:nvPr>
        </p:nvSpPr>
        <p:spPr bwMode="auto">
          <a:xfrm>
            <a:off x="3124201" y="6245663"/>
            <a:ext cx="2895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400" b="0"/>
            </a:lvl1pPr>
          </a:lstStyle>
          <a:p>
            <a:pPr>
              <a:defRPr/>
            </a:pPr>
            <a:endParaRPr lang="en-CA" dirty="0">
              <a:solidFill>
                <a:srgbClr val="FFFFFF"/>
              </a:solidFill>
            </a:endParaRPr>
          </a:p>
        </p:txBody>
      </p:sp>
      <p:sp>
        <p:nvSpPr>
          <p:cNvPr id="2450438" name="Rectangle 6"/>
          <p:cNvSpPr>
            <a:spLocks noGrp="1" noChangeArrowheads="1"/>
          </p:cNvSpPr>
          <p:nvPr>
            <p:ph type="sldNum" sz="quarter" idx="4"/>
          </p:nvPr>
        </p:nvSpPr>
        <p:spPr bwMode="auto">
          <a:xfrm>
            <a:off x="6553200" y="6245663"/>
            <a:ext cx="2133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400" b="0"/>
            </a:lvl1pPr>
          </a:lstStyle>
          <a:p>
            <a:pPr>
              <a:defRPr/>
            </a:pPr>
            <a:fld id="{DBD52DEF-1D30-41A8-9FC1-9DDC8053EF96}"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950346139"/>
      </p:ext>
    </p:extLst>
  </p:cSld>
  <p:clrMap bg1="dk2" tx1="lt1" bg2="dk1" tx2="lt2" accent1="accent1" accent2="accent2" accent3="accent3" accent4="accent4" accent5="accent5" accent6="accent6" hlink="hlink" folHlink="folHlink"/>
  <p:sldLayoutIdLst>
    <p:sldLayoutId id="2147488697" r:id="rId1"/>
    <p:sldLayoutId id="2147488698" r:id="rId2"/>
    <p:sldLayoutId id="2147488699" r:id="rId3"/>
    <p:sldLayoutId id="2147488700" r:id="rId4"/>
    <p:sldLayoutId id="2147488701" r:id="rId5"/>
    <p:sldLayoutId id="2147488702" r:id="rId6"/>
    <p:sldLayoutId id="2147488703" r:id="rId7"/>
    <p:sldLayoutId id="2147488704" r:id="rId8"/>
    <p:sldLayoutId id="2147488705" r:id="rId9"/>
    <p:sldLayoutId id="2147488706" r:id="rId10"/>
    <p:sldLayoutId id="2147488707" r:id="rId11"/>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6348" algn="ctr" rtl="0" fontAlgn="base">
        <a:spcBef>
          <a:spcPct val="0"/>
        </a:spcBef>
        <a:spcAft>
          <a:spcPct val="0"/>
        </a:spcAft>
        <a:defRPr sz="4400">
          <a:solidFill>
            <a:schemeClr val="tx2"/>
          </a:solidFill>
          <a:latin typeface="Arial" charset="0"/>
          <a:cs typeface="Arial" charset="0"/>
        </a:defRPr>
      </a:lvl6pPr>
      <a:lvl7pPr marL="912696" algn="ctr" rtl="0" fontAlgn="base">
        <a:spcBef>
          <a:spcPct val="0"/>
        </a:spcBef>
        <a:spcAft>
          <a:spcPct val="0"/>
        </a:spcAft>
        <a:defRPr sz="4400">
          <a:solidFill>
            <a:schemeClr val="tx2"/>
          </a:solidFill>
          <a:latin typeface="Arial" charset="0"/>
          <a:cs typeface="Arial" charset="0"/>
        </a:defRPr>
      </a:lvl7pPr>
      <a:lvl8pPr marL="1369046" algn="ctr" rtl="0" fontAlgn="base">
        <a:spcBef>
          <a:spcPct val="0"/>
        </a:spcBef>
        <a:spcAft>
          <a:spcPct val="0"/>
        </a:spcAft>
        <a:defRPr sz="4400">
          <a:solidFill>
            <a:schemeClr val="tx2"/>
          </a:solidFill>
          <a:latin typeface="Arial" charset="0"/>
          <a:cs typeface="Arial" charset="0"/>
        </a:defRPr>
      </a:lvl8pPr>
      <a:lvl9pPr marL="1825394" algn="ctr" rtl="0" fontAlgn="base">
        <a:spcBef>
          <a:spcPct val="0"/>
        </a:spcBef>
        <a:spcAft>
          <a:spcPct val="0"/>
        </a:spcAft>
        <a:defRPr sz="4400">
          <a:solidFill>
            <a:schemeClr val="tx2"/>
          </a:solidFill>
          <a:latin typeface="Arial" charset="0"/>
          <a:cs typeface="Arial" charset="0"/>
        </a:defRPr>
      </a:lvl9pPr>
    </p:titleStyle>
    <p:bodyStyle>
      <a:lvl1pPr marL="342261" indent="-342261" algn="l" rtl="0" eaLnBrk="0" fontAlgn="base" hangingPunct="0">
        <a:spcBef>
          <a:spcPct val="20000"/>
        </a:spcBef>
        <a:spcAft>
          <a:spcPct val="0"/>
        </a:spcAft>
        <a:buChar char="•"/>
        <a:defRPr sz="32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800">
          <a:solidFill>
            <a:schemeClr val="tx1"/>
          </a:solidFill>
          <a:latin typeface="+mn-lt"/>
          <a:cs typeface="+mn-cs"/>
        </a:defRPr>
      </a:lvl2pPr>
      <a:lvl3pPr marL="1140873" indent="-228174" algn="l" rtl="0" eaLnBrk="0" fontAlgn="base" hangingPunct="0">
        <a:spcBef>
          <a:spcPct val="20000"/>
        </a:spcBef>
        <a:spcAft>
          <a:spcPct val="0"/>
        </a:spcAft>
        <a:buChar char="•"/>
        <a:defRPr sz="2400">
          <a:solidFill>
            <a:schemeClr val="tx1"/>
          </a:solidFill>
          <a:latin typeface="+mn-lt"/>
          <a:cs typeface="+mn-cs"/>
        </a:defRPr>
      </a:lvl3pPr>
      <a:lvl4pPr marL="1597216" indent="-228174" algn="l" rtl="0" eaLnBrk="0" fontAlgn="base" hangingPunct="0">
        <a:spcBef>
          <a:spcPct val="20000"/>
        </a:spcBef>
        <a:spcAft>
          <a:spcPct val="0"/>
        </a:spcAft>
        <a:buChar char="–"/>
        <a:defRPr sz="2000">
          <a:solidFill>
            <a:schemeClr val="tx1"/>
          </a:solidFill>
          <a:latin typeface="+mn-lt"/>
          <a:cs typeface="+mn-cs"/>
        </a:defRPr>
      </a:lvl4pPr>
      <a:lvl5pPr marL="2053568" indent="-228174" algn="l" rtl="0" eaLnBrk="0" fontAlgn="base" hangingPunct="0">
        <a:spcBef>
          <a:spcPct val="20000"/>
        </a:spcBef>
        <a:spcAft>
          <a:spcPct val="0"/>
        </a:spcAft>
        <a:buChar char="»"/>
        <a:defRPr sz="2000">
          <a:solidFill>
            <a:schemeClr val="tx1"/>
          </a:solidFill>
          <a:latin typeface="+mn-lt"/>
          <a:cs typeface="+mn-cs"/>
        </a:defRPr>
      </a:lvl5pPr>
      <a:lvl6pPr marL="2509916" indent="-228174" algn="l" rtl="0" fontAlgn="base">
        <a:spcBef>
          <a:spcPct val="20000"/>
        </a:spcBef>
        <a:spcAft>
          <a:spcPct val="0"/>
        </a:spcAft>
        <a:buChar char="»"/>
        <a:defRPr sz="2000">
          <a:solidFill>
            <a:schemeClr val="tx1"/>
          </a:solidFill>
          <a:latin typeface="+mn-lt"/>
          <a:cs typeface="+mn-cs"/>
        </a:defRPr>
      </a:lvl6pPr>
      <a:lvl7pPr marL="2966264" indent="-228174" algn="l" rtl="0" fontAlgn="base">
        <a:spcBef>
          <a:spcPct val="20000"/>
        </a:spcBef>
        <a:spcAft>
          <a:spcPct val="0"/>
        </a:spcAft>
        <a:buChar char="»"/>
        <a:defRPr sz="2000">
          <a:solidFill>
            <a:schemeClr val="tx1"/>
          </a:solidFill>
          <a:latin typeface="+mn-lt"/>
          <a:cs typeface="+mn-cs"/>
        </a:defRPr>
      </a:lvl7pPr>
      <a:lvl8pPr marL="3422613" indent="-228174" algn="l" rtl="0" fontAlgn="base">
        <a:spcBef>
          <a:spcPct val="20000"/>
        </a:spcBef>
        <a:spcAft>
          <a:spcPct val="0"/>
        </a:spcAft>
        <a:buChar char="»"/>
        <a:defRPr sz="2000">
          <a:solidFill>
            <a:schemeClr val="tx1"/>
          </a:solidFill>
          <a:latin typeface="+mn-lt"/>
          <a:cs typeface="+mn-cs"/>
        </a:defRPr>
      </a:lvl8pPr>
      <a:lvl9pPr marL="3878961" indent="-22817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6"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6" y="1600216"/>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5096"/>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solidFill>
                <a:srgbClr val="000000"/>
              </a:solidFill>
              <a:latin typeface="Arial"/>
            </a:endParaRPr>
          </a:p>
        </p:txBody>
      </p:sp>
      <p:sp>
        <p:nvSpPr>
          <p:cNvPr id="1690629" name="Rectangle 5"/>
          <p:cNvSpPr>
            <a:spLocks noGrp="1" noChangeArrowheads="1"/>
          </p:cNvSpPr>
          <p:nvPr>
            <p:ph type="ftr" sz="quarter" idx="3"/>
          </p:nvPr>
        </p:nvSpPr>
        <p:spPr bwMode="auto">
          <a:xfrm>
            <a:off x="3733800" y="6525096"/>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solidFill>
                <a:srgbClr val="000000"/>
              </a:solidFill>
              <a:latin typeface="Arial"/>
            </a:endParaRPr>
          </a:p>
        </p:txBody>
      </p:sp>
      <p:sp>
        <p:nvSpPr>
          <p:cNvPr id="1690630" name="Rectangle 6"/>
          <p:cNvSpPr>
            <a:spLocks noGrp="1" noChangeArrowheads="1"/>
          </p:cNvSpPr>
          <p:nvPr>
            <p:ph type="sldNum" sz="quarter" idx="4"/>
          </p:nvPr>
        </p:nvSpPr>
        <p:spPr bwMode="auto">
          <a:xfrm>
            <a:off x="6781800" y="6525096"/>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solidFill>
                  <a:srgbClr val="000000"/>
                </a:solidFill>
                <a:latin typeface="Arial"/>
              </a:rPr>
              <a:pPr>
                <a:defRPr/>
              </a:pPr>
              <a:t>‹#›</a:t>
            </a:fld>
            <a:endParaRPr lang="en-CA" dirty="0">
              <a:solidFill>
                <a:srgbClr val="000000"/>
              </a:solidFill>
              <a:latin typeface="Arial"/>
            </a:endParaRPr>
          </a:p>
        </p:txBody>
      </p:sp>
    </p:spTree>
    <p:extLst>
      <p:ext uri="{BB962C8B-B14F-4D97-AF65-F5344CB8AC3E}">
        <p14:creationId xmlns:p14="http://schemas.microsoft.com/office/powerpoint/2010/main" val="57903188"/>
      </p:ext>
    </p:extLst>
  </p:cSld>
  <p:clrMap bg1="lt1" tx1="dk1" bg2="lt2" tx2="dk2" accent1="accent1" accent2="accent2" accent3="accent3" accent4="accent4" accent5="accent5" accent6="accent6" hlink="hlink" folHlink="folHlink"/>
  <p:sldLayoutIdLst>
    <p:sldLayoutId id="2147488733" r:id="rId1"/>
    <p:sldLayoutId id="2147488734" r:id="rId2"/>
    <p:sldLayoutId id="2147488735" r:id="rId3"/>
    <p:sldLayoutId id="2147488736" r:id="rId4"/>
    <p:sldLayoutId id="2147488737" r:id="rId5"/>
    <p:sldLayoutId id="2147488738" r:id="rId6"/>
    <p:sldLayoutId id="2147488739" r:id="rId7"/>
    <p:sldLayoutId id="2147488740" r:id="rId8"/>
    <p:sldLayoutId id="2147488741" r:id="rId9"/>
    <p:sldLayoutId id="2147488742" r:id="rId10"/>
    <p:sldLayoutId id="2147488743" r:id="rId11"/>
    <p:sldLayoutId id="2147488744"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1" y="230469"/>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1" y="1413159"/>
            <a:ext cx="8382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0051611"/>
      </p:ext>
    </p:extLst>
  </p:cSld>
  <p:clrMap bg1="dk1" tx1="lt1" bg2="dk2" tx2="lt2" accent1="accent1" accent2="accent2" accent3="accent3" accent4="accent4" accent5="accent5" accent6="accent6" hlink="hlink" folHlink="folHlink"/>
  <p:sldLayoutIdLst>
    <p:sldLayoutId id="2147488916" r:id="rId1"/>
    <p:sldLayoutId id="2147488917" r:id="rId2"/>
    <p:sldLayoutId id="2147488918" r:id="rId3"/>
    <p:sldLayoutId id="2147488919" r:id="rId4"/>
    <p:sldLayoutId id="2147488920" r:id="rId5"/>
    <p:sldLayoutId id="2147488921" r:id="rId6"/>
    <p:sldLayoutId id="2147488922" r:id="rId7"/>
    <p:sldLayoutId id="2147488923" r:id="rId8"/>
    <p:sldLayoutId id="2147488924" r:id="rId9"/>
    <p:sldLayoutId id="2147488925" r:id="rId10"/>
    <p:sldLayoutId id="2147488926" r:id="rId11"/>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316"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55" indent="-396855" algn="l" defTabSz="914316" rtl="0" eaLnBrk="1" latinLnBrk="0" hangingPunct="1">
        <a:lnSpc>
          <a:spcPct val="90000"/>
        </a:lnSpc>
        <a:spcBef>
          <a:spcPct val="20000"/>
        </a:spcBef>
        <a:buFontTx/>
        <a:buBlip>
          <a:blip r:embed="rId13"/>
        </a:buBlip>
        <a:defRPr sz="3200" kern="1200">
          <a:solidFill>
            <a:schemeClr val="tx1"/>
          </a:solidFill>
          <a:latin typeface="+mn-lt"/>
          <a:ea typeface="+mn-ea"/>
          <a:cs typeface="+mn-cs"/>
        </a:defRPr>
      </a:lvl1pPr>
      <a:lvl2pPr marL="914353" indent="-396855" algn="l" defTabSz="914316"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24" indent="-344470" algn="l" defTabSz="914316"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881" indent="-346057" algn="l" defTabSz="914316"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414" indent="-336532" algn="l" defTabSz="914316"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37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6"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6" rtl="0" eaLnBrk="1" latinLnBrk="0" hangingPunct="1">
        <a:defRPr sz="1800" kern="1200">
          <a:solidFill>
            <a:schemeClr val="tx1"/>
          </a:solidFill>
          <a:latin typeface="+mn-lt"/>
          <a:ea typeface="+mn-ea"/>
          <a:cs typeface="+mn-cs"/>
        </a:defRPr>
      </a:lvl1pPr>
      <a:lvl2pPr marL="457158"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2"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8" algn="l" defTabSz="914316" rtl="0" eaLnBrk="1" latinLnBrk="0" hangingPunct="1">
        <a:defRPr sz="1800" kern="1200">
          <a:solidFill>
            <a:schemeClr val="tx1"/>
          </a:solidFill>
          <a:latin typeface="+mn-lt"/>
          <a:ea typeface="+mn-ea"/>
          <a:cs typeface="+mn-cs"/>
        </a:defRPr>
      </a:lvl8pPr>
      <a:lvl9pPr marL="3657267" algn="l" defTabSz="91431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3"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7" tIns="45635" rIns="91267" bIns="45635"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3" y="1600207"/>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7" tIns="45635" rIns="91267" bIns="45635"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5077"/>
            <a:ext cx="2133600" cy="333375"/>
          </a:xfrm>
          <a:prstGeom prst="rect">
            <a:avLst/>
          </a:prstGeom>
          <a:noFill/>
          <a:ln w="9525">
            <a:noFill/>
            <a:miter lim="800000"/>
            <a:headEnd/>
            <a:tailEnd/>
          </a:ln>
          <a:effectLst/>
        </p:spPr>
        <p:txBody>
          <a:bodyPr vert="horz" wrap="square" lIns="91267" tIns="45635" rIns="91267" bIns="45635" numCol="1" anchor="t" anchorCtr="0" compatLnSpc="1">
            <a:prstTxWarp prst="textNoShape">
              <a:avLst/>
            </a:prstTxWarp>
          </a:bodyPr>
          <a:lstStyle>
            <a:lvl1pPr>
              <a:defRPr sz="1200" b="0"/>
            </a:lvl1pPr>
          </a:lstStyle>
          <a:p>
            <a:pPr>
              <a:defRPr/>
            </a:pPr>
            <a:endParaRPr lang="en-CA" dirty="0">
              <a:solidFill>
                <a:srgbClr val="000000"/>
              </a:solidFill>
              <a:latin typeface="Arial"/>
            </a:endParaRPr>
          </a:p>
        </p:txBody>
      </p:sp>
      <p:sp>
        <p:nvSpPr>
          <p:cNvPr id="1690629" name="Rectangle 5"/>
          <p:cNvSpPr>
            <a:spLocks noGrp="1" noChangeArrowheads="1"/>
          </p:cNvSpPr>
          <p:nvPr>
            <p:ph type="ftr" sz="quarter" idx="3"/>
          </p:nvPr>
        </p:nvSpPr>
        <p:spPr bwMode="auto">
          <a:xfrm>
            <a:off x="3733800" y="6525077"/>
            <a:ext cx="2895600" cy="333375"/>
          </a:xfrm>
          <a:prstGeom prst="rect">
            <a:avLst/>
          </a:prstGeom>
          <a:noFill/>
          <a:ln w="9525">
            <a:noFill/>
            <a:miter lim="800000"/>
            <a:headEnd/>
            <a:tailEnd/>
          </a:ln>
          <a:effectLst/>
        </p:spPr>
        <p:txBody>
          <a:bodyPr vert="horz" wrap="square" lIns="91267" tIns="45635" rIns="91267" bIns="45635" numCol="1" anchor="t" anchorCtr="0" compatLnSpc="1">
            <a:prstTxWarp prst="textNoShape">
              <a:avLst/>
            </a:prstTxWarp>
          </a:bodyPr>
          <a:lstStyle>
            <a:lvl1pPr algn="ctr">
              <a:defRPr sz="1200" b="0"/>
            </a:lvl1pPr>
          </a:lstStyle>
          <a:p>
            <a:pPr>
              <a:defRPr/>
            </a:pPr>
            <a:endParaRPr lang="en-CA" dirty="0">
              <a:solidFill>
                <a:srgbClr val="000000"/>
              </a:solidFill>
              <a:latin typeface="Arial"/>
            </a:endParaRPr>
          </a:p>
        </p:txBody>
      </p:sp>
      <p:sp>
        <p:nvSpPr>
          <p:cNvPr id="1690630" name="Rectangle 6"/>
          <p:cNvSpPr>
            <a:spLocks noGrp="1" noChangeArrowheads="1"/>
          </p:cNvSpPr>
          <p:nvPr>
            <p:ph type="sldNum" sz="quarter" idx="4"/>
          </p:nvPr>
        </p:nvSpPr>
        <p:spPr bwMode="auto">
          <a:xfrm>
            <a:off x="6781800" y="6525077"/>
            <a:ext cx="2133600" cy="333375"/>
          </a:xfrm>
          <a:prstGeom prst="rect">
            <a:avLst/>
          </a:prstGeom>
          <a:noFill/>
          <a:ln w="9525">
            <a:noFill/>
            <a:miter lim="800000"/>
            <a:headEnd/>
            <a:tailEnd/>
          </a:ln>
          <a:effectLst/>
        </p:spPr>
        <p:txBody>
          <a:bodyPr vert="horz" wrap="square" lIns="91267" tIns="45635" rIns="91267" bIns="45635" numCol="1" anchor="t" anchorCtr="0" compatLnSpc="1">
            <a:prstTxWarp prst="textNoShape">
              <a:avLst/>
            </a:prstTxWarp>
          </a:bodyPr>
          <a:lstStyle>
            <a:lvl1pPr algn="r">
              <a:defRPr sz="1200" b="0"/>
            </a:lvl1pPr>
          </a:lstStyle>
          <a:p>
            <a:pPr>
              <a:defRPr/>
            </a:pPr>
            <a:fld id="{533EE0CE-3A95-4996-AEA9-CC5D6684439D}" type="slidenum">
              <a:rPr lang="en-CA">
                <a:solidFill>
                  <a:srgbClr val="000000"/>
                </a:solidFill>
                <a:latin typeface="Arial"/>
              </a:rPr>
              <a:pPr>
                <a:defRPr/>
              </a:pPr>
              <a:t>‹#›</a:t>
            </a:fld>
            <a:endParaRPr lang="en-CA" dirty="0">
              <a:solidFill>
                <a:srgbClr val="000000"/>
              </a:solidFill>
              <a:latin typeface="Arial"/>
            </a:endParaRPr>
          </a:p>
        </p:txBody>
      </p:sp>
    </p:spTree>
    <p:extLst>
      <p:ext uri="{BB962C8B-B14F-4D97-AF65-F5344CB8AC3E}">
        <p14:creationId xmlns:p14="http://schemas.microsoft.com/office/powerpoint/2010/main" val="2132737600"/>
      </p:ext>
    </p:extLst>
  </p:cSld>
  <p:clrMap bg1="lt1" tx1="dk1" bg2="lt2" tx2="dk2" accent1="accent1" accent2="accent2" accent3="accent3" accent4="accent4" accent5="accent5" accent6="accent6" hlink="hlink" folHlink="folHlink"/>
  <p:sldLayoutIdLst>
    <p:sldLayoutId id="2147489065" r:id="rId1"/>
    <p:sldLayoutId id="2147489066" r:id="rId2"/>
    <p:sldLayoutId id="2147489067" r:id="rId3"/>
    <p:sldLayoutId id="2147489068" r:id="rId4"/>
    <p:sldLayoutId id="2147489069" r:id="rId5"/>
    <p:sldLayoutId id="2147489070" r:id="rId6"/>
    <p:sldLayoutId id="2147489071" r:id="rId7"/>
    <p:sldLayoutId id="2147489072" r:id="rId8"/>
    <p:sldLayoutId id="2147489073" r:id="rId9"/>
    <p:sldLayoutId id="2147489074" r:id="rId10"/>
    <p:sldLayoutId id="2147489075" r:id="rId11"/>
    <p:sldLayoutId id="2147489076"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71" algn="l" rtl="0" fontAlgn="base">
        <a:spcBef>
          <a:spcPct val="0"/>
        </a:spcBef>
        <a:spcAft>
          <a:spcPct val="0"/>
        </a:spcAft>
        <a:defRPr sz="3600">
          <a:solidFill>
            <a:schemeClr val="tx2"/>
          </a:solidFill>
          <a:latin typeface="Arial" charset="0"/>
        </a:defRPr>
      </a:lvl6pPr>
      <a:lvl7pPr marL="912743" algn="l" rtl="0" fontAlgn="base">
        <a:spcBef>
          <a:spcPct val="0"/>
        </a:spcBef>
        <a:spcAft>
          <a:spcPct val="0"/>
        </a:spcAft>
        <a:defRPr sz="3600">
          <a:solidFill>
            <a:schemeClr val="tx2"/>
          </a:solidFill>
          <a:latin typeface="Arial" charset="0"/>
        </a:defRPr>
      </a:lvl7pPr>
      <a:lvl8pPr marL="1369116" algn="l" rtl="0" fontAlgn="base">
        <a:spcBef>
          <a:spcPct val="0"/>
        </a:spcBef>
        <a:spcAft>
          <a:spcPct val="0"/>
        </a:spcAft>
        <a:defRPr sz="3600">
          <a:solidFill>
            <a:schemeClr val="tx2"/>
          </a:solidFill>
          <a:latin typeface="Arial" charset="0"/>
        </a:defRPr>
      </a:lvl8pPr>
      <a:lvl9pPr marL="1825487" algn="l" rtl="0" fontAlgn="base">
        <a:spcBef>
          <a:spcPct val="0"/>
        </a:spcBef>
        <a:spcAft>
          <a:spcPct val="0"/>
        </a:spcAft>
        <a:defRPr sz="3600">
          <a:solidFill>
            <a:schemeClr val="tx2"/>
          </a:solidFill>
          <a:latin typeface="Arial" charset="0"/>
        </a:defRPr>
      </a:lvl9pPr>
    </p:titleStyle>
    <p:bodyStyle>
      <a:lvl1pPr marL="342278" indent="-342278" algn="l" rtl="0" eaLnBrk="0" fontAlgn="base" hangingPunct="0">
        <a:spcBef>
          <a:spcPct val="20000"/>
        </a:spcBef>
        <a:spcAft>
          <a:spcPct val="0"/>
        </a:spcAft>
        <a:buChar char="•"/>
        <a:defRPr sz="2800">
          <a:solidFill>
            <a:schemeClr val="tx1"/>
          </a:solidFill>
          <a:latin typeface="+mn-lt"/>
          <a:ea typeface="+mn-ea"/>
          <a:cs typeface="+mn-cs"/>
        </a:defRPr>
      </a:lvl1pPr>
      <a:lvl2pPr marL="741604" indent="-285234" algn="l" rtl="0" eaLnBrk="0" fontAlgn="base" hangingPunct="0">
        <a:spcBef>
          <a:spcPct val="20000"/>
        </a:spcBef>
        <a:spcAft>
          <a:spcPct val="0"/>
        </a:spcAft>
        <a:buChar char="–"/>
        <a:defRPr sz="2400">
          <a:solidFill>
            <a:schemeClr val="tx1"/>
          </a:solidFill>
          <a:latin typeface="+mn-lt"/>
        </a:defRPr>
      </a:lvl2pPr>
      <a:lvl3pPr marL="1140932" indent="-228185" algn="l" rtl="0" eaLnBrk="0" fontAlgn="base" hangingPunct="0">
        <a:spcBef>
          <a:spcPct val="20000"/>
        </a:spcBef>
        <a:spcAft>
          <a:spcPct val="0"/>
        </a:spcAft>
        <a:buChar char="•"/>
        <a:defRPr sz="2000">
          <a:solidFill>
            <a:schemeClr val="tx1"/>
          </a:solidFill>
          <a:latin typeface="+mn-lt"/>
        </a:defRPr>
      </a:lvl3pPr>
      <a:lvl4pPr marL="1597298" indent="-228185" algn="l" rtl="0" eaLnBrk="0" fontAlgn="base" hangingPunct="0">
        <a:spcBef>
          <a:spcPct val="20000"/>
        </a:spcBef>
        <a:spcAft>
          <a:spcPct val="0"/>
        </a:spcAft>
        <a:buChar char="–"/>
        <a:defRPr sz="2000">
          <a:solidFill>
            <a:schemeClr val="tx1"/>
          </a:solidFill>
          <a:latin typeface="+mn-lt"/>
        </a:defRPr>
      </a:lvl4pPr>
      <a:lvl5pPr marL="2053673" indent="-228185" algn="l" rtl="0" eaLnBrk="0" fontAlgn="base" hangingPunct="0">
        <a:spcBef>
          <a:spcPct val="20000"/>
        </a:spcBef>
        <a:spcAft>
          <a:spcPct val="0"/>
        </a:spcAft>
        <a:buChar char="»"/>
        <a:defRPr sz="1600">
          <a:solidFill>
            <a:schemeClr val="tx1"/>
          </a:solidFill>
          <a:latin typeface="+mn-lt"/>
        </a:defRPr>
      </a:lvl5pPr>
      <a:lvl6pPr marL="2510044" indent="-228185" algn="l" rtl="0" fontAlgn="base">
        <a:spcBef>
          <a:spcPct val="20000"/>
        </a:spcBef>
        <a:spcAft>
          <a:spcPct val="0"/>
        </a:spcAft>
        <a:buChar char="»"/>
        <a:defRPr sz="1600">
          <a:solidFill>
            <a:schemeClr val="tx1"/>
          </a:solidFill>
          <a:latin typeface="+mn-lt"/>
        </a:defRPr>
      </a:lvl6pPr>
      <a:lvl7pPr marL="2966416" indent="-228185" algn="l" rtl="0" fontAlgn="base">
        <a:spcBef>
          <a:spcPct val="20000"/>
        </a:spcBef>
        <a:spcAft>
          <a:spcPct val="0"/>
        </a:spcAft>
        <a:buChar char="»"/>
        <a:defRPr sz="1600">
          <a:solidFill>
            <a:schemeClr val="tx1"/>
          </a:solidFill>
          <a:latin typeface="+mn-lt"/>
        </a:defRPr>
      </a:lvl7pPr>
      <a:lvl8pPr marL="3422788" indent="-228185" algn="l" rtl="0" fontAlgn="base">
        <a:spcBef>
          <a:spcPct val="20000"/>
        </a:spcBef>
        <a:spcAft>
          <a:spcPct val="0"/>
        </a:spcAft>
        <a:buChar char="»"/>
        <a:defRPr sz="1600">
          <a:solidFill>
            <a:schemeClr val="tx1"/>
          </a:solidFill>
          <a:latin typeface="+mn-lt"/>
        </a:defRPr>
      </a:lvl8pPr>
      <a:lvl9pPr marL="3879159" indent="-228185"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743" rtl="0" eaLnBrk="1" latinLnBrk="0" hangingPunct="1">
        <a:defRPr sz="1800" kern="1200">
          <a:solidFill>
            <a:schemeClr val="tx1"/>
          </a:solidFill>
          <a:latin typeface="+mn-lt"/>
          <a:ea typeface="+mn-ea"/>
          <a:cs typeface="+mn-cs"/>
        </a:defRPr>
      </a:lvl1pPr>
      <a:lvl2pPr marL="456371" algn="l" defTabSz="912743" rtl="0" eaLnBrk="1" latinLnBrk="0" hangingPunct="1">
        <a:defRPr sz="1800" kern="1200">
          <a:solidFill>
            <a:schemeClr val="tx1"/>
          </a:solidFill>
          <a:latin typeface="+mn-lt"/>
          <a:ea typeface="+mn-ea"/>
          <a:cs typeface="+mn-cs"/>
        </a:defRPr>
      </a:lvl2pPr>
      <a:lvl3pPr marL="912743" algn="l" defTabSz="912743" rtl="0" eaLnBrk="1" latinLnBrk="0" hangingPunct="1">
        <a:defRPr sz="1800" kern="1200">
          <a:solidFill>
            <a:schemeClr val="tx1"/>
          </a:solidFill>
          <a:latin typeface="+mn-lt"/>
          <a:ea typeface="+mn-ea"/>
          <a:cs typeface="+mn-cs"/>
        </a:defRPr>
      </a:lvl3pPr>
      <a:lvl4pPr marL="1369116" algn="l" defTabSz="912743" rtl="0" eaLnBrk="1" latinLnBrk="0" hangingPunct="1">
        <a:defRPr sz="1800" kern="1200">
          <a:solidFill>
            <a:schemeClr val="tx1"/>
          </a:solidFill>
          <a:latin typeface="+mn-lt"/>
          <a:ea typeface="+mn-ea"/>
          <a:cs typeface="+mn-cs"/>
        </a:defRPr>
      </a:lvl4pPr>
      <a:lvl5pPr marL="1825487" algn="l" defTabSz="912743" rtl="0" eaLnBrk="1" latinLnBrk="0" hangingPunct="1">
        <a:defRPr sz="1800" kern="1200">
          <a:solidFill>
            <a:schemeClr val="tx1"/>
          </a:solidFill>
          <a:latin typeface="+mn-lt"/>
          <a:ea typeface="+mn-ea"/>
          <a:cs typeface="+mn-cs"/>
        </a:defRPr>
      </a:lvl5pPr>
      <a:lvl6pPr marL="2281859" algn="l" defTabSz="912743" rtl="0" eaLnBrk="1" latinLnBrk="0" hangingPunct="1">
        <a:defRPr sz="1800" kern="1200">
          <a:solidFill>
            <a:schemeClr val="tx1"/>
          </a:solidFill>
          <a:latin typeface="+mn-lt"/>
          <a:ea typeface="+mn-ea"/>
          <a:cs typeface="+mn-cs"/>
        </a:defRPr>
      </a:lvl6pPr>
      <a:lvl7pPr marL="2738230" algn="l" defTabSz="912743" rtl="0" eaLnBrk="1" latinLnBrk="0" hangingPunct="1">
        <a:defRPr sz="1800" kern="1200">
          <a:solidFill>
            <a:schemeClr val="tx1"/>
          </a:solidFill>
          <a:latin typeface="+mn-lt"/>
          <a:ea typeface="+mn-ea"/>
          <a:cs typeface="+mn-cs"/>
        </a:defRPr>
      </a:lvl7pPr>
      <a:lvl8pPr marL="3194593" algn="l" defTabSz="912743" rtl="0" eaLnBrk="1" latinLnBrk="0" hangingPunct="1">
        <a:defRPr sz="1800" kern="1200">
          <a:solidFill>
            <a:schemeClr val="tx1"/>
          </a:solidFill>
          <a:latin typeface="+mn-lt"/>
          <a:ea typeface="+mn-ea"/>
          <a:cs typeface="+mn-cs"/>
        </a:defRPr>
      </a:lvl8pPr>
      <a:lvl9pPr marL="3650971" algn="l" defTabSz="91274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7" tIns="45635" rIns="91267" bIns="45635" numCol="1" anchor="ctr" anchorCtr="0" compatLnSpc="1">
            <a:prstTxWarp prst="textNoShape">
              <a:avLst/>
            </a:prstTxWarp>
          </a:bodyPr>
          <a:lstStyle/>
          <a:p>
            <a:pPr lvl="0"/>
            <a:r>
              <a:rPr lang="en-CA"/>
              <a:t>Click to edit Master title style</a:t>
            </a:r>
          </a:p>
        </p:txBody>
      </p:sp>
      <p:sp>
        <p:nvSpPr>
          <p:cNvPr id="3075" name="Rectangle 3"/>
          <p:cNvSpPr>
            <a:spLocks noGrp="1" noChangeArrowheads="1"/>
          </p:cNvSpPr>
          <p:nvPr>
            <p:ph type="body" idx="1"/>
          </p:nvPr>
        </p:nvSpPr>
        <p:spPr bwMode="auto">
          <a:xfrm>
            <a:off x="457200" y="160020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7" tIns="45635" rIns="91267" bIns="45635"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450436" name="Rectangle 4"/>
          <p:cNvSpPr>
            <a:spLocks noGrp="1" noChangeArrowheads="1"/>
          </p:cNvSpPr>
          <p:nvPr>
            <p:ph type="dt" sz="half" idx="2"/>
          </p:nvPr>
        </p:nvSpPr>
        <p:spPr bwMode="auto">
          <a:xfrm>
            <a:off x="457200" y="6245634"/>
            <a:ext cx="2133600" cy="476251"/>
          </a:xfrm>
          <a:prstGeom prst="rect">
            <a:avLst/>
          </a:prstGeom>
          <a:noFill/>
          <a:ln w="9525">
            <a:noFill/>
            <a:miter lim="800000"/>
            <a:headEnd/>
            <a:tailEnd/>
          </a:ln>
          <a:effectLst/>
        </p:spPr>
        <p:txBody>
          <a:bodyPr vert="horz" wrap="square" lIns="91267" tIns="45635" rIns="91267" bIns="45635" numCol="1" anchor="t" anchorCtr="0" compatLnSpc="1">
            <a:prstTxWarp prst="textNoShape">
              <a:avLst/>
            </a:prstTxWarp>
          </a:bodyPr>
          <a:lstStyle>
            <a:lvl1pPr>
              <a:defRPr sz="1400" b="0"/>
            </a:lvl1pPr>
          </a:lstStyle>
          <a:p>
            <a:pPr>
              <a:defRPr/>
            </a:pPr>
            <a:endParaRPr lang="en-CA" dirty="0">
              <a:solidFill>
                <a:srgbClr val="FFFFFF"/>
              </a:solidFill>
            </a:endParaRPr>
          </a:p>
        </p:txBody>
      </p:sp>
      <p:sp>
        <p:nvSpPr>
          <p:cNvPr id="2450437" name="Rectangle 5"/>
          <p:cNvSpPr>
            <a:spLocks noGrp="1" noChangeArrowheads="1"/>
          </p:cNvSpPr>
          <p:nvPr>
            <p:ph type="ftr" sz="quarter" idx="3"/>
          </p:nvPr>
        </p:nvSpPr>
        <p:spPr bwMode="auto">
          <a:xfrm>
            <a:off x="3124201" y="6245634"/>
            <a:ext cx="2895600" cy="476251"/>
          </a:xfrm>
          <a:prstGeom prst="rect">
            <a:avLst/>
          </a:prstGeom>
          <a:noFill/>
          <a:ln w="9525">
            <a:noFill/>
            <a:miter lim="800000"/>
            <a:headEnd/>
            <a:tailEnd/>
          </a:ln>
          <a:effectLst/>
        </p:spPr>
        <p:txBody>
          <a:bodyPr vert="horz" wrap="square" lIns="91267" tIns="45635" rIns="91267" bIns="45635" numCol="1" anchor="t" anchorCtr="0" compatLnSpc="1">
            <a:prstTxWarp prst="textNoShape">
              <a:avLst/>
            </a:prstTxWarp>
          </a:bodyPr>
          <a:lstStyle>
            <a:lvl1pPr algn="ctr">
              <a:defRPr sz="1400" b="0"/>
            </a:lvl1pPr>
          </a:lstStyle>
          <a:p>
            <a:pPr>
              <a:defRPr/>
            </a:pPr>
            <a:endParaRPr lang="en-CA" dirty="0">
              <a:solidFill>
                <a:srgbClr val="FFFFFF"/>
              </a:solidFill>
            </a:endParaRPr>
          </a:p>
        </p:txBody>
      </p:sp>
      <p:sp>
        <p:nvSpPr>
          <p:cNvPr id="2450438" name="Rectangle 6"/>
          <p:cNvSpPr>
            <a:spLocks noGrp="1" noChangeArrowheads="1"/>
          </p:cNvSpPr>
          <p:nvPr>
            <p:ph type="sldNum" sz="quarter" idx="4"/>
          </p:nvPr>
        </p:nvSpPr>
        <p:spPr bwMode="auto">
          <a:xfrm>
            <a:off x="6553200" y="6245634"/>
            <a:ext cx="2133600" cy="476251"/>
          </a:xfrm>
          <a:prstGeom prst="rect">
            <a:avLst/>
          </a:prstGeom>
          <a:noFill/>
          <a:ln w="9525">
            <a:noFill/>
            <a:miter lim="800000"/>
            <a:headEnd/>
            <a:tailEnd/>
          </a:ln>
          <a:effectLst/>
        </p:spPr>
        <p:txBody>
          <a:bodyPr vert="horz" wrap="square" lIns="91267" tIns="45635" rIns="91267" bIns="45635" numCol="1" anchor="t" anchorCtr="0" compatLnSpc="1">
            <a:prstTxWarp prst="textNoShape">
              <a:avLst/>
            </a:prstTxWarp>
          </a:bodyPr>
          <a:lstStyle>
            <a:lvl1pPr algn="r">
              <a:defRPr sz="1400" b="0"/>
            </a:lvl1pPr>
          </a:lstStyle>
          <a:p>
            <a:pPr>
              <a:defRPr/>
            </a:pPr>
            <a:fld id="{DBD52DEF-1D30-41A8-9FC1-9DDC8053EF96}"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579719997"/>
      </p:ext>
    </p:extLst>
  </p:cSld>
  <p:clrMap bg1="dk2" tx1="lt1" bg2="dk1" tx2="lt2" accent1="accent1" accent2="accent2" accent3="accent3" accent4="accent4" accent5="accent5" accent6="accent6" hlink="hlink" folHlink="folHlink"/>
  <p:sldLayoutIdLst>
    <p:sldLayoutId id="2147489162" r:id="rId1"/>
    <p:sldLayoutId id="2147489163" r:id="rId2"/>
    <p:sldLayoutId id="2147489164" r:id="rId3"/>
    <p:sldLayoutId id="2147489165" r:id="rId4"/>
    <p:sldLayoutId id="2147489166" r:id="rId5"/>
    <p:sldLayoutId id="2147489167" r:id="rId6"/>
    <p:sldLayoutId id="2147489168" r:id="rId7"/>
    <p:sldLayoutId id="2147489169" r:id="rId8"/>
    <p:sldLayoutId id="2147489170" r:id="rId9"/>
    <p:sldLayoutId id="2147489171" r:id="rId10"/>
    <p:sldLayoutId id="2147489172" r:id="rId11"/>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6371" algn="ctr" rtl="0" fontAlgn="base">
        <a:spcBef>
          <a:spcPct val="0"/>
        </a:spcBef>
        <a:spcAft>
          <a:spcPct val="0"/>
        </a:spcAft>
        <a:defRPr sz="4400">
          <a:solidFill>
            <a:schemeClr val="tx2"/>
          </a:solidFill>
          <a:latin typeface="Arial" charset="0"/>
          <a:cs typeface="Arial" charset="0"/>
        </a:defRPr>
      </a:lvl6pPr>
      <a:lvl7pPr marL="912743" algn="ctr" rtl="0" fontAlgn="base">
        <a:spcBef>
          <a:spcPct val="0"/>
        </a:spcBef>
        <a:spcAft>
          <a:spcPct val="0"/>
        </a:spcAft>
        <a:defRPr sz="4400">
          <a:solidFill>
            <a:schemeClr val="tx2"/>
          </a:solidFill>
          <a:latin typeface="Arial" charset="0"/>
          <a:cs typeface="Arial" charset="0"/>
        </a:defRPr>
      </a:lvl7pPr>
      <a:lvl8pPr marL="1369116" algn="ctr" rtl="0" fontAlgn="base">
        <a:spcBef>
          <a:spcPct val="0"/>
        </a:spcBef>
        <a:spcAft>
          <a:spcPct val="0"/>
        </a:spcAft>
        <a:defRPr sz="4400">
          <a:solidFill>
            <a:schemeClr val="tx2"/>
          </a:solidFill>
          <a:latin typeface="Arial" charset="0"/>
          <a:cs typeface="Arial" charset="0"/>
        </a:defRPr>
      </a:lvl8pPr>
      <a:lvl9pPr marL="1825487" algn="ctr" rtl="0" fontAlgn="base">
        <a:spcBef>
          <a:spcPct val="0"/>
        </a:spcBef>
        <a:spcAft>
          <a:spcPct val="0"/>
        </a:spcAft>
        <a:defRPr sz="4400">
          <a:solidFill>
            <a:schemeClr val="tx2"/>
          </a:solidFill>
          <a:latin typeface="Arial" charset="0"/>
          <a:cs typeface="Arial" charset="0"/>
        </a:defRPr>
      </a:lvl9pPr>
    </p:titleStyle>
    <p:bodyStyle>
      <a:lvl1pPr marL="342278" indent="-342278" algn="l" rtl="0" eaLnBrk="0" fontAlgn="base" hangingPunct="0">
        <a:spcBef>
          <a:spcPct val="20000"/>
        </a:spcBef>
        <a:spcAft>
          <a:spcPct val="0"/>
        </a:spcAft>
        <a:buChar char="•"/>
        <a:defRPr sz="3200">
          <a:solidFill>
            <a:schemeClr val="tx1"/>
          </a:solidFill>
          <a:latin typeface="+mn-lt"/>
          <a:ea typeface="+mn-ea"/>
          <a:cs typeface="+mn-cs"/>
        </a:defRPr>
      </a:lvl1pPr>
      <a:lvl2pPr marL="741604" indent="-285234" algn="l" rtl="0" eaLnBrk="0" fontAlgn="base" hangingPunct="0">
        <a:spcBef>
          <a:spcPct val="20000"/>
        </a:spcBef>
        <a:spcAft>
          <a:spcPct val="0"/>
        </a:spcAft>
        <a:buChar char="–"/>
        <a:defRPr sz="2800">
          <a:solidFill>
            <a:schemeClr val="tx1"/>
          </a:solidFill>
          <a:latin typeface="+mn-lt"/>
          <a:cs typeface="+mn-cs"/>
        </a:defRPr>
      </a:lvl2pPr>
      <a:lvl3pPr marL="1140932" indent="-228185" algn="l" rtl="0" eaLnBrk="0" fontAlgn="base" hangingPunct="0">
        <a:spcBef>
          <a:spcPct val="20000"/>
        </a:spcBef>
        <a:spcAft>
          <a:spcPct val="0"/>
        </a:spcAft>
        <a:buChar char="•"/>
        <a:defRPr sz="2400">
          <a:solidFill>
            <a:schemeClr val="tx1"/>
          </a:solidFill>
          <a:latin typeface="+mn-lt"/>
          <a:cs typeface="+mn-cs"/>
        </a:defRPr>
      </a:lvl3pPr>
      <a:lvl4pPr marL="1597298" indent="-228185" algn="l" rtl="0" eaLnBrk="0" fontAlgn="base" hangingPunct="0">
        <a:spcBef>
          <a:spcPct val="20000"/>
        </a:spcBef>
        <a:spcAft>
          <a:spcPct val="0"/>
        </a:spcAft>
        <a:buChar char="–"/>
        <a:defRPr sz="2000">
          <a:solidFill>
            <a:schemeClr val="tx1"/>
          </a:solidFill>
          <a:latin typeface="+mn-lt"/>
          <a:cs typeface="+mn-cs"/>
        </a:defRPr>
      </a:lvl4pPr>
      <a:lvl5pPr marL="2053673" indent="-228185" algn="l" rtl="0" eaLnBrk="0" fontAlgn="base" hangingPunct="0">
        <a:spcBef>
          <a:spcPct val="20000"/>
        </a:spcBef>
        <a:spcAft>
          <a:spcPct val="0"/>
        </a:spcAft>
        <a:buChar char="»"/>
        <a:defRPr sz="2000">
          <a:solidFill>
            <a:schemeClr val="tx1"/>
          </a:solidFill>
          <a:latin typeface="+mn-lt"/>
          <a:cs typeface="+mn-cs"/>
        </a:defRPr>
      </a:lvl5pPr>
      <a:lvl6pPr marL="2510044" indent="-228185" algn="l" rtl="0" fontAlgn="base">
        <a:spcBef>
          <a:spcPct val="20000"/>
        </a:spcBef>
        <a:spcAft>
          <a:spcPct val="0"/>
        </a:spcAft>
        <a:buChar char="»"/>
        <a:defRPr sz="2000">
          <a:solidFill>
            <a:schemeClr val="tx1"/>
          </a:solidFill>
          <a:latin typeface="+mn-lt"/>
          <a:cs typeface="+mn-cs"/>
        </a:defRPr>
      </a:lvl6pPr>
      <a:lvl7pPr marL="2966416" indent="-228185" algn="l" rtl="0" fontAlgn="base">
        <a:spcBef>
          <a:spcPct val="20000"/>
        </a:spcBef>
        <a:spcAft>
          <a:spcPct val="0"/>
        </a:spcAft>
        <a:buChar char="»"/>
        <a:defRPr sz="2000">
          <a:solidFill>
            <a:schemeClr val="tx1"/>
          </a:solidFill>
          <a:latin typeface="+mn-lt"/>
          <a:cs typeface="+mn-cs"/>
        </a:defRPr>
      </a:lvl7pPr>
      <a:lvl8pPr marL="3422788" indent="-228185" algn="l" rtl="0" fontAlgn="base">
        <a:spcBef>
          <a:spcPct val="20000"/>
        </a:spcBef>
        <a:spcAft>
          <a:spcPct val="0"/>
        </a:spcAft>
        <a:buChar char="»"/>
        <a:defRPr sz="2000">
          <a:solidFill>
            <a:schemeClr val="tx1"/>
          </a:solidFill>
          <a:latin typeface="+mn-lt"/>
          <a:cs typeface="+mn-cs"/>
        </a:defRPr>
      </a:lvl8pPr>
      <a:lvl9pPr marL="3879159" indent="-228185"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43" rtl="0" eaLnBrk="1" latinLnBrk="0" hangingPunct="1">
        <a:defRPr sz="1800" kern="1200">
          <a:solidFill>
            <a:schemeClr val="tx1"/>
          </a:solidFill>
          <a:latin typeface="+mn-lt"/>
          <a:ea typeface="+mn-ea"/>
          <a:cs typeface="+mn-cs"/>
        </a:defRPr>
      </a:lvl1pPr>
      <a:lvl2pPr marL="456371" algn="l" defTabSz="912743" rtl="0" eaLnBrk="1" latinLnBrk="0" hangingPunct="1">
        <a:defRPr sz="1800" kern="1200">
          <a:solidFill>
            <a:schemeClr val="tx1"/>
          </a:solidFill>
          <a:latin typeface="+mn-lt"/>
          <a:ea typeface="+mn-ea"/>
          <a:cs typeface="+mn-cs"/>
        </a:defRPr>
      </a:lvl2pPr>
      <a:lvl3pPr marL="912743" algn="l" defTabSz="912743" rtl="0" eaLnBrk="1" latinLnBrk="0" hangingPunct="1">
        <a:defRPr sz="1800" kern="1200">
          <a:solidFill>
            <a:schemeClr val="tx1"/>
          </a:solidFill>
          <a:latin typeface="+mn-lt"/>
          <a:ea typeface="+mn-ea"/>
          <a:cs typeface="+mn-cs"/>
        </a:defRPr>
      </a:lvl3pPr>
      <a:lvl4pPr marL="1369116" algn="l" defTabSz="912743" rtl="0" eaLnBrk="1" latinLnBrk="0" hangingPunct="1">
        <a:defRPr sz="1800" kern="1200">
          <a:solidFill>
            <a:schemeClr val="tx1"/>
          </a:solidFill>
          <a:latin typeface="+mn-lt"/>
          <a:ea typeface="+mn-ea"/>
          <a:cs typeface="+mn-cs"/>
        </a:defRPr>
      </a:lvl4pPr>
      <a:lvl5pPr marL="1825487" algn="l" defTabSz="912743" rtl="0" eaLnBrk="1" latinLnBrk="0" hangingPunct="1">
        <a:defRPr sz="1800" kern="1200">
          <a:solidFill>
            <a:schemeClr val="tx1"/>
          </a:solidFill>
          <a:latin typeface="+mn-lt"/>
          <a:ea typeface="+mn-ea"/>
          <a:cs typeface="+mn-cs"/>
        </a:defRPr>
      </a:lvl5pPr>
      <a:lvl6pPr marL="2281859" algn="l" defTabSz="912743" rtl="0" eaLnBrk="1" latinLnBrk="0" hangingPunct="1">
        <a:defRPr sz="1800" kern="1200">
          <a:solidFill>
            <a:schemeClr val="tx1"/>
          </a:solidFill>
          <a:latin typeface="+mn-lt"/>
          <a:ea typeface="+mn-ea"/>
          <a:cs typeface="+mn-cs"/>
        </a:defRPr>
      </a:lvl6pPr>
      <a:lvl7pPr marL="2738230" algn="l" defTabSz="912743" rtl="0" eaLnBrk="1" latinLnBrk="0" hangingPunct="1">
        <a:defRPr sz="1800" kern="1200">
          <a:solidFill>
            <a:schemeClr val="tx1"/>
          </a:solidFill>
          <a:latin typeface="+mn-lt"/>
          <a:ea typeface="+mn-ea"/>
          <a:cs typeface="+mn-cs"/>
        </a:defRPr>
      </a:lvl7pPr>
      <a:lvl8pPr marL="3194593" algn="l" defTabSz="912743" rtl="0" eaLnBrk="1" latinLnBrk="0" hangingPunct="1">
        <a:defRPr sz="1800" kern="1200">
          <a:solidFill>
            <a:schemeClr val="tx1"/>
          </a:solidFill>
          <a:latin typeface="+mn-lt"/>
          <a:ea typeface="+mn-ea"/>
          <a:cs typeface="+mn-cs"/>
        </a:defRPr>
      </a:lvl8pPr>
      <a:lvl9pPr marL="3650971" algn="l" defTabSz="91274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sky"/>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fontAlgn="auto">
              <a:spcBef>
                <a:spcPts val="0"/>
              </a:spcBef>
              <a:spcAft>
                <a:spcPts val="0"/>
              </a:spcAft>
            </a:pPr>
            <a:endParaRPr b="0">
              <a:solidFill>
                <a:prstClr val="white"/>
              </a:solidFill>
            </a:endParaRPr>
          </a:p>
        </p:txBody>
      </p:sp>
      <p:sp>
        <p:nvSpPr>
          <p:cNvPr id="8" name="water3"/>
          <p:cNvSpPr/>
          <p:nvPr/>
        </p:nvSpPr>
        <p:spPr>
          <a:xfrm>
            <a:off x="1914" y="6064234"/>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b="0">
              <a:solidFill>
                <a:prstClr val="white"/>
              </a:solidFill>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a:xfrm>
            <a:off x="-1069" y="6256314"/>
            <a:ext cx="9141714"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069" y="5979395"/>
            <a:ext cx="9141714" cy="268288"/>
          </a:xfrm>
          <a:prstGeom prst="rect">
            <a:avLst/>
          </a:prstGeom>
          <a:noFill/>
          <a:ln>
            <a:noFill/>
          </a:ln>
        </p:spPr>
      </p:pic>
      <p:sp>
        <p:nvSpPr>
          <p:cNvPr id="2" name="Title Placeholder 1"/>
          <p:cNvSpPr>
            <a:spLocks noGrp="1"/>
          </p:cNvSpPr>
          <p:nvPr>
            <p:ph type="title"/>
          </p:nvPr>
        </p:nvSpPr>
        <p:spPr>
          <a:xfrm>
            <a:off x="1005879" y="265176"/>
            <a:ext cx="713231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800" cap="all" baseline="0">
                <a:solidFill>
                  <a:schemeClr val="tx1"/>
                </a:solidFill>
              </a:defRPr>
            </a:lvl1pPr>
          </a:lstStyle>
          <a:p>
            <a:pPr fontAlgn="auto">
              <a:spcBef>
                <a:spcPts val="0"/>
              </a:spcBef>
              <a:spcAft>
                <a:spcPts val="0"/>
              </a:spcAft>
            </a:pPr>
            <a:fld id="{5586B75A-687E-405C-8A0B-8D00578BA2C3}" type="datetime1">
              <a:rPr lang="en-US" b="0">
                <a:solidFill>
                  <a:prstClr val="black"/>
                </a:solidFill>
                <a:latin typeface="Georgia"/>
                <a:cs typeface="+mn-cs"/>
              </a:rPr>
              <a:pPr fontAlgn="auto">
                <a:spcBef>
                  <a:spcPts val="0"/>
                </a:spcBef>
                <a:spcAft>
                  <a:spcPts val="0"/>
                </a:spcAft>
              </a:pPr>
              <a:t>9/28/2018</a:t>
            </a:fld>
            <a:endParaRPr b="0">
              <a:solidFill>
                <a:prstClr val="black"/>
              </a:solidFill>
              <a:latin typeface="Georgia"/>
              <a:cs typeface="+mn-cs"/>
            </a:endParaRPr>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pPr fontAlgn="auto">
              <a:spcBef>
                <a:spcPts val="0"/>
              </a:spcBef>
              <a:spcAft>
                <a:spcPts val="0"/>
              </a:spcAft>
            </a:pPr>
            <a:endParaRPr b="0">
              <a:solidFill>
                <a:prstClr val="black"/>
              </a:solidFill>
              <a:latin typeface="Georgia"/>
              <a:cs typeface="+mn-cs"/>
            </a:endParaRP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cap="all" baseline="0">
                <a:solidFill>
                  <a:schemeClr val="tx1"/>
                </a:solidFill>
              </a:defRPr>
            </a:lvl1pPr>
          </a:lstStyle>
          <a:p>
            <a:pPr fontAlgn="auto">
              <a:spcBef>
                <a:spcPts val="0"/>
              </a:spcBef>
              <a:spcAft>
                <a:spcPts val="0"/>
              </a:spcAft>
            </a:pPr>
            <a:fld id="{4FAB73BC-B049-4115-A692-8D63A059BFB8}" type="slidenum">
              <a:rPr b="0">
                <a:solidFill>
                  <a:prstClr val="black"/>
                </a:solidFill>
                <a:latin typeface="Georgia"/>
                <a:cs typeface="+mn-cs"/>
              </a:rPr>
              <a:pPr fontAlgn="auto">
                <a:spcBef>
                  <a:spcPts val="0"/>
                </a:spcBef>
                <a:spcAft>
                  <a:spcPts val="0"/>
                </a:spcAft>
              </a:pPr>
              <a:t>‹#›</a:t>
            </a:fld>
            <a:endParaRPr b="0">
              <a:solidFill>
                <a:prstClr val="black"/>
              </a:solidFill>
              <a:latin typeface="Georgia"/>
              <a:cs typeface="+mn-cs"/>
            </a:endParaRPr>
          </a:p>
        </p:txBody>
      </p:sp>
    </p:spTree>
    <p:extLst>
      <p:ext uri="{BB962C8B-B14F-4D97-AF65-F5344CB8AC3E}">
        <p14:creationId xmlns:p14="http://schemas.microsoft.com/office/powerpoint/2010/main" val="637171751"/>
      </p:ext>
    </p:extLst>
  </p:cSld>
  <p:clrMap bg1="lt1" tx1="dk1" bg2="lt2" tx2="dk2" accent1="accent1" accent2="accent2" accent3="accent3" accent4="accent4" accent5="accent5" accent6="accent6" hlink="hlink" folHlink="folHlink"/>
  <p:sldLayoutIdLst>
    <p:sldLayoutId id="2147491116" r:id="rId1"/>
    <p:sldLayoutId id="2147491117" r:id="rId2"/>
    <p:sldLayoutId id="2147491118" r:id="rId3"/>
    <p:sldLayoutId id="2147491119" r:id="rId4"/>
    <p:sldLayoutId id="2147491120" r:id="rId5"/>
    <p:sldLayoutId id="2147491121" r:id="rId6"/>
    <p:sldLayoutId id="2147491122" r:id="rId7"/>
    <p:sldLayoutId id="2147491123" r:id="rId8"/>
    <p:sldLayoutId id="2147491124" r:id="rId9"/>
    <p:sldLayoutId id="2147491125" r:id="rId10"/>
    <p:sldLayoutId id="2147491126" r:id="rId11"/>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sky"/>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fontAlgn="auto">
              <a:spcBef>
                <a:spcPts val="0"/>
              </a:spcBef>
              <a:spcAft>
                <a:spcPts val="0"/>
              </a:spcAft>
            </a:pPr>
            <a:endParaRPr b="0">
              <a:solidFill>
                <a:prstClr val="white"/>
              </a:solidFill>
            </a:endParaRPr>
          </a:p>
        </p:txBody>
      </p:sp>
      <p:sp>
        <p:nvSpPr>
          <p:cNvPr id="8" name="water3"/>
          <p:cNvSpPr/>
          <p:nvPr/>
        </p:nvSpPr>
        <p:spPr>
          <a:xfrm>
            <a:off x="1914" y="606422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b="0">
              <a:solidFill>
                <a:prstClr val="white"/>
              </a:solidFill>
            </a:endParaRPr>
          </a:p>
        </p:txBody>
      </p:sp>
      <p:pic>
        <p:nvPicPr>
          <p:cNvPr id="9" name="water2"/>
          <p:cNvPicPr>
            <a:picLocks noChangeAspect="1"/>
          </p:cNvPicPr>
          <p:nvPr/>
        </p:nvPicPr>
        <p:blipFill rotWithShape="1">
          <a:blip r:embed="rId14" cstate="print">
            <a:extLst>
              <a:ext uri="{28A0092B-C50C-407E-A947-70E740481C1C}">
                <a14:useLocalDpi xmlns:a14="http://schemas.microsoft.com/office/drawing/2010/main" val="0"/>
              </a:ext>
            </a:extLst>
          </a:blip>
          <a:srcRect l="2674" r="9901"/>
          <a:stretch/>
        </p:blipFill>
        <p:spPr>
          <a:xfrm>
            <a:off x="-1069" y="6256302"/>
            <a:ext cx="9141714" cy="463209"/>
          </a:xfrm>
          <a:prstGeom prst="rect">
            <a:avLst/>
          </a:prstGeom>
          <a:noFill/>
          <a:ln>
            <a:noFill/>
          </a:ln>
        </p:spPr>
      </p:pic>
      <p:pic>
        <p:nvPicPr>
          <p:cNvPr id="10" name="water1"/>
          <p:cNvPicPr>
            <a:picLocks noChangeAspect="1"/>
          </p:cNvPicPr>
          <p:nvPr/>
        </p:nvPicPr>
        <p:blipFill rotWithShape="1">
          <a:blip r:embed="rId15"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069" y="5979395"/>
            <a:ext cx="9141714" cy="268288"/>
          </a:xfrm>
          <a:prstGeom prst="rect">
            <a:avLst/>
          </a:prstGeom>
          <a:noFill/>
          <a:ln>
            <a:noFill/>
          </a:ln>
        </p:spPr>
      </p:pic>
      <p:sp>
        <p:nvSpPr>
          <p:cNvPr id="2" name="Title Placeholder 1"/>
          <p:cNvSpPr>
            <a:spLocks noGrp="1"/>
          </p:cNvSpPr>
          <p:nvPr>
            <p:ph type="title"/>
          </p:nvPr>
        </p:nvSpPr>
        <p:spPr>
          <a:xfrm>
            <a:off x="1005879" y="265176"/>
            <a:ext cx="713231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800" cap="all" baseline="0">
                <a:solidFill>
                  <a:schemeClr val="tx1"/>
                </a:solidFill>
              </a:defRPr>
            </a:lvl1pPr>
          </a:lstStyle>
          <a:p>
            <a:pPr fontAlgn="auto">
              <a:spcBef>
                <a:spcPts val="0"/>
              </a:spcBef>
              <a:spcAft>
                <a:spcPts val="0"/>
              </a:spcAft>
            </a:pPr>
            <a:fld id="{5586B75A-687E-405C-8A0B-8D00578BA2C3}" type="datetime1">
              <a:rPr lang="en-US" b="0">
                <a:solidFill>
                  <a:prstClr val="black"/>
                </a:solidFill>
                <a:latin typeface="Georgia"/>
              </a:rPr>
              <a:pPr fontAlgn="auto">
                <a:spcBef>
                  <a:spcPts val="0"/>
                </a:spcBef>
                <a:spcAft>
                  <a:spcPts val="0"/>
                </a:spcAft>
              </a:pPr>
              <a:t>9/28/2018</a:t>
            </a:fld>
            <a:endParaRPr b="0">
              <a:solidFill>
                <a:prstClr val="black"/>
              </a:solidFill>
              <a:latin typeface="Georgia"/>
            </a:endParaRPr>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pPr fontAlgn="auto">
              <a:spcBef>
                <a:spcPts val="0"/>
              </a:spcBef>
              <a:spcAft>
                <a:spcPts val="0"/>
              </a:spcAft>
            </a:pPr>
            <a:endParaRPr b="0">
              <a:solidFill>
                <a:prstClr val="black"/>
              </a:solidFill>
              <a:latin typeface="Georgia"/>
            </a:endParaRP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cap="all" baseline="0">
                <a:solidFill>
                  <a:schemeClr val="tx1"/>
                </a:solidFill>
              </a:defRPr>
            </a:lvl1pPr>
          </a:lstStyle>
          <a:p>
            <a:pPr fontAlgn="auto">
              <a:spcBef>
                <a:spcPts val="0"/>
              </a:spcBef>
              <a:spcAft>
                <a:spcPts val="0"/>
              </a:spcAft>
            </a:pPr>
            <a:fld id="{4FAB73BC-B049-4115-A692-8D63A059BFB8}" type="slidenum">
              <a:rPr b="0">
                <a:solidFill>
                  <a:prstClr val="black"/>
                </a:solidFill>
                <a:latin typeface="Georgia"/>
              </a:rPr>
              <a:pPr fontAlgn="auto">
                <a:spcBef>
                  <a:spcPts val="0"/>
                </a:spcBef>
                <a:spcAft>
                  <a:spcPts val="0"/>
                </a:spcAft>
              </a:pPr>
              <a:t>‹#›</a:t>
            </a:fld>
            <a:endParaRPr b="0">
              <a:solidFill>
                <a:prstClr val="black"/>
              </a:solidFill>
              <a:latin typeface="Georgia"/>
            </a:endParaRPr>
          </a:p>
        </p:txBody>
      </p:sp>
    </p:spTree>
    <p:extLst>
      <p:ext uri="{BB962C8B-B14F-4D97-AF65-F5344CB8AC3E}">
        <p14:creationId xmlns:p14="http://schemas.microsoft.com/office/powerpoint/2010/main" val="1355211231"/>
      </p:ext>
    </p:extLst>
  </p:cSld>
  <p:clrMap bg1="lt1" tx1="dk1" bg2="lt2" tx2="dk2" accent1="accent1" accent2="accent2" accent3="accent3" accent4="accent4" accent5="accent5" accent6="accent6" hlink="hlink" folHlink="folHlink"/>
  <p:sldLayoutIdLst>
    <p:sldLayoutId id="2147491372" r:id="rId1"/>
    <p:sldLayoutId id="2147491373" r:id="rId2"/>
    <p:sldLayoutId id="2147491374" r:id="rId3"/>
    <p:sldLayoutId id="2147491375" r:id="rId4"/>
    <p:sldLayoutId id="2147491376" r:id="rId5"/>
    <p:sldLayoutId id="2147491377" r:id="rId6"/>
    <p:sldLayoutId id="2147491378" r:id="rId7"/>
    <p:sldLayoutId id="2147491379" r:id="rId8"/>
    <p:sldLayoutId id="2147491380" r:id="rId9"/>
    <p:sldLayoutId id="2147491381" r:id="rId10"/>
    <p:sldLayoutId id="2147491382" r:id="rId11"/>
    <p:sldLayoutId id="2147491383"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US"/>
              <a:t>Click to edit Master title style</a:t>
            </a:r>
            <a:endParaRPr lang="en-CA"/>
          </a:p>
        </p:txBody>
      </p:sp>
      <p:sp>
        <p:nvSpPr>
          <p:cNvPr id="2051" name="Text Placeholder 2"/>
          <p:cNvSpPr>
            <a:spLocks noGrp="1"/>
          </p:cNvSpPr>
          <p:nvPr>
            <p:ph type="body" idx="1"/>
          </p:nvPr>
        </p:nvSpPr>
        <p:spPr bwMode="auto">
          <a:xfrm>
            <a:off x="457200" y="16002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840"/>
            <a:ext cx="2133600" cy="365125"/>
          </a:xfrm>
          <a:prstGeom prst="rect">
            <a:avLst/>
          </a:prstGeom>
        </p:spPr>
        <p:txBody>
          <a:bodyPr vert="horz" wrap="square" lIns="91262" tIns="45633" rIns="91262" bIns="45633" numCol="1" anchor="ctr" anchorCtr="0" compatLnSpc="1">
            <a:prstTxWarp prst="textNoShape">
              <a:avLst/>
            </a:prstTxWarp>
          </a:bodyPr>
          <a:lstStyle>
            <a:lvl1pPr>
              <a:defRPr sz="1200">
                <a:solidFill>
                  <a:srgbClr val="898989"/>
                </a:solidFill>
              </a:defRPr>
            </a:lvl1pPr>
          </a:lstStyle>
          <a:p>
            <a:pPr>
              <a:defRPr/>
            </a:pPr>
            <a:fld id="{7720816F-038A-4AC2-B0D7-D16DF8E8E68C}" type="datetimeFigureOut">
              <a:rPr lang="en-US"/>
              <a:pPr>
                <a:defRPr/>
              </a:pPr>
              <a:t>9/28/2018</a:t>
            </a:fld>
            <a:endParaRPr lang="en-CA" dirty="0"/>
          </a:p>
        </p:txBody>
      </p:sp>
      <p:sp>
        <p:nvSpPr>
          <p:cNvPr id="5" name="Footer Placeholder 4"/>
          <p:cNvSpPr>
            <a:spLocks noGrp="1"/>
          </p:cNvSpPr>
          <p:nvPr>
            <p:ph type="ftr" sz="quarter" idx="3"/>
          </p:nvPr>
        </p:nvSpPr>
        <p:spPr>
          <a:xfrm>
            <a:off x="3124201" y="6356840"/>
            <a:ext cx="2895600" cy="365125"/>
          </a:xfrm>
          <a:prstGeom prst="rect">
            <a:avLst/>
          </a:prstGeom>
        </p:spPr>
        <p:txBody>
          <a:bodyPr vert="horz" wrap="square" lIns="91262" tIns="45633" rIns="91262" bIns="45633" numCol="1" anchor="ctr" anchorCtr="0" compatLnSpc="1">
            <a:prstTxWarp prst="textNoShape">
              <a:avLst/>
            </a:prstTxWarp>
          </a:bodyPr>
          <a:lstStyle>
            <a:lvl1pPr algn="ctr">
              <a:defRPr sz="1200">
                <a:solidFill>
                  <a:srgbClr val="898989"/>
                </a:solidFill>
              </a:defRPr>
            </a:lvl1pPr>
          </a:lstStyle>
          <a:p>
            <a:pPr>
              <a:defRPr/>
            </a:pPr>
            <a:endParaRPr lang="en-CA" dirty="0"/>
          </a:p>
        </p:txBody>
      </p:sp>
      <p:sp>
        <p:nvSpPr>
          <p:cNvPr id="6" name="Slide Number Placeholder 5"/>
          <p:cNvSpPr>
            <a:spLocks noGrp="1"/>
          </p:cNvSpPr>
          <p:nvPr>
            <p:ph type="sldNum" sz="quarter" idx="4"/>
          </p:nvPr>
        </p:nvSpPr>
        <p:spPr>
          <a:xfrm>
            <a:off x="6553200" y="6356840"/>
            <a:ext cx="2133600" cy="365125"/>
          </a:xfrm>
          <a:prstGeom prst="rect">
            <a:avLst/>
          </a:prstGeom>
        </p:spPr>
        <p:txBody>
          <a:bodyPr vert="horz" wrap="square" lIns="91262" tIns="45633" rIns="91262" bIns="45633" numCol="1" anchor="ctr" anchorCtr="0" compatLnSpc="1">
            <a:prstTxWarp prst="textNoShape">
              <a:avLst/>
            </a:prstTxWarp>
          </a:bodyPr>
          <a:lstStyle>
            <a:lvl1pPr algn="r">
              <a:defRPr sz="1200">
                <a:solidFill>
                  <a:srgbClr val="898989"/>
                </a:solidFill>
              </a:defRPr>
            </a:lvl1pPr>
          </a:lstStyle>
          <a:p>
            <a:pPr>
              <a:defRPr/>
            </a:pPr>
            <a:fld id="{9D60080C-1C8E-46DA-A827-8D560262C2C9}" type="slidenum">
              <a:rPr lang="en-CA"/>
              <a:pPr>
                <a:defRPr/>
              </a:pPr>
              <a:t>‹#›</a:t>
            </a:fld>
            <a:endParaRPr lang="en-CA" dirty="0"/>
          </a:p>
        </p:txBody>
      </p:sp>
    </p:spTree>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348" algn="ctr" rtl="0" fontAlgn="base">
        <a:spcBef>
          <a:spcPct val="0"/>
        </a:spcBef>
        <a:spcAft>
          <a:spcPct val="0"/>
        </a:spcAft>
        <a:defRPr sz="4400">
          <a:solidFill>
            <a:schemeClr val="tx1"/>
          </a:solidFill>
          <a:latin typeface="Calibri" pitchFamily="34" charset="0"/>
        </a:defRPr>
      </a:lvl6pPr>
      <a:lvl7pPr marL="912696" algn="ctr" rtl="0" fontAlgn="base">
        <a:spcBef>
          <a:spcPct val="0"/>
        </a:spcBef>
        <a:spcAft>
          <a:spcPct val="0"/>
        </a:spcAft>
        <a:defRPr sz="4400">
          <a:solidFill>
            <a:schemeClr val="tx1"/>
          </a:solidFill>
          <a:latin typeface="Calibri" pitchFamily="34" charset="0"/>
        </a:defRPr>
      </a:lvl7pPr>
      <a:lvl8pPr marL="1369046" algn="ctr" rtl="0" fontAlgn="base">
        <a:spcBef>
          <a:spcPct val="0"/>
        </a:spcBef>
        <a:spcAft>
          <a:spcPct val="0"/>
        </a:spcAft>
        <a:defRPr sz="4400">
          <a:solidFill>
            <a:schemeClr val="tx1"/>
          </a:solidFill>
          <a:latin typeface="Calibri" pitchFamily="34" charset="0"/>
        </a:defRPr>
      </a:lvl8pPr>
      <a:lvl9pPr marL="1825394" algn="ctr" rtl="0" fontAlgn="base">
        <a:spcBef>
          <a:spcPct val="0"/>
        </a:spcBef>
        <a:spcAft>
          <a:spcPct val="0"/>
        </a:spcAft>
        <a:defRPr sz="4400">
          <a:solidFill>
            <a:schemeClr val="tx1"/>
          </a:solidFill>
          <a:latin typeface="Calibri" pitchFamily="34" charset="0"/>
        </a:defRPr>
      </a:lvl9pPr>
    </p:titleStyle>
    <p:bodyStyle>
      <a:lvl1pPr marL="342261" indent="-34226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566" indent="-28522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873" indent="-22817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216" indent="-22817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568" indent="-22817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9916"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264"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613"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961"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750">
                <a:solidFill>
                  <a:schemeClr val="tx1"/>
                </a:solidFill>
              </a:defRPr>
            </a:lvl1pPr>
          </a:lstStyle>
          <a:p>
            <a:fld id="{AC1FA66A-6CA3-41AC-AB80-DE71A786FD73}" type="datetimeFigureOut">
              <a:rPr lang="en-US" smtClean="0"/>
              <a:t>9/28/2018</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750">
                <a:solidFill>
                  <a:schemeClr val="tx1"/>
                </a:solidFill>
              </a:defRPr>
            </a:lvl1pPr>
          </a:lstStyle>
          <a:p>
            <a:fld id="{3914333E-597A-4F16-ABCB-70423B63B460}" type="slidenum">
              <a:rPr lang="en-US" smtClean="0"/>
              <a:t>‹#›</a:t>
            </a:fld>
            <a:endParaRPr lang="en-US"/>
          </a:p>
        </p:txBody>
      </p:sp>
    </p:spTree>
    <p:extLst>
      <p:ext uri="{BB962C8B-B14F-4D97-AF65-F5344CB8AC3E}">
        <p14:creationId xmlns:p14="http://schemas.microsoft.com/office/powerpoint/2010/main" val="850557559"/>
      </p:ext>
    </p:extLst>
  </p:cSld>
  <p:clrMap bg1="lt1" tx1="dk1" bg2="lt2" tx2="dk2" accent1="accent1" accent2="accent2" accent3="accent3" accent4="accent4" accent5="accent5" accent6="accent6" hlink="hlink" folHlink="folHlink"/>
  <p:sldLayoutIdLst>
    <p:sldLayoutId id="2147492581" r:id="rId1"/>
    <p:sldLayoutId id="2147492582" r:id="rId2"/>
    <p:sldLayoutId id="2147492583" r:id="rId3"/>
    <p:sldLayoutId id="2147492584" r:id="rId4"/>
    <p:sldLayoutId id="2147492585" r:id="rId5"/>
    <p:sldLayoutId id="2147492586" r:id="rId6"/>
    <p:sldLayoutId id="2147492587" r:id="rId7"/>
    <p:sldLayoutId id="2147492588" r:id="rId8"/>
    <p:sldLayoutId id="2147492589" r:id="rId9"/>
    <p:sldLayoutId id="2147492590" r:id="rId10"/>
    <p:sldLayoutId id="2147492591" r:id="rId11"/>
    <p:sldLayoutId id="2147492592" r:id="rId12"/>
    <p:sldLayoutId id="2147492593" r:id="rId13"/>
    <p:sldLayoutId id="2147492594" r:id="rId14"/>
    <p:sldLayoutId id="2147492595" r:id="rId15"/>
    <p:sldLayoutId id="2147492596" r:id="rId16"/>
    <p:sldLayoutId id="2147492597" r:id="rId17"/>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667000"/>
            <a:ext cx="7772400" cy="3459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latin typeface="Verdana" pitchFamily="34" charset="0"/>
                <a:ea typeface="Verdana" pitchFamily="34" charset="0"/>
                <a:cs typeface="Verdana" pitchFamily="34" charset="0"/>
              </a:defRPr>
            </a:lvl1pPr>
          </a:lstStyle>
          <a:p>
            <a:fld id="{C527FC1E-3D63-4035-8013-B300E06904B7}" type="datetimeFigureOut">
              <a:rPr lang="en-US" smtClean="0"/>
              <a:pPr/>
              <a:t>9/28/2018</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latin typeface="Verdana" pitchFamily="34" charset="0"/>
                <a:ea typeface="Verdana" pitchFamily="34" charset="0"/>
                <a:cs typeface="Verdana" pitchFamily="34" charset="0"/>
              </a:defRPr>
            </a:lvl1pPr>
          </a:lstStyle>
          <a:p>
            <a:fld id="{2DF1EDE2-1F6D-49E8-84BC-E7E47F967BBA}" type="slidenum">
              <a:rPr lang="en-US" smtClean="0"/>
              <a:pPr/>
              <a:t>‹#›</a:t>
            </a:fld>
            <a:endParaRPr lang="en-US" dirty="0"/>
          </a:p>
        </p:txBody>
      </p:sp>
      <p:sp>
        <p:nvSpPr>
          <p:cNvPr id="2" name="Title Placeholder 1"/>
          <p:cNvSpPr>
            <a:spLocks noGrp="1"/>
          </p:cNvSpPr>
          <p:nvPr>
            <p:ph type="title"/>
          </p:nvPr>
        </p:nvSpPr>
        <p:spPr>
          <a:xfrm>
            <a:off x="457200" y="1752600"/>
            <a:ext cx="6324600" cy="846138"/>
          </a:xfrm>
          <a:prstGeom prst="rect">
            <a:avLst/>
          </a:prstGeom>
        </p:spPr>
        <p:txBody>
          <a:bodyPr vert="horz" lIns="91440" tIns="45720" rIns="91440" bIns="45720" rtlCol="0" anchor="ctr">
            <a:normAutofit/>
          </a:bodyPr>
          <a:lstStyle/>
          <a:p>
            <a:r>
              <a:rPr lang="en-US" dirty="0"/>
              <a:t>Click to edit Master</a:t>
            </a:r>
          </a:p>
        </p:txBody>
      </p:sp>
    </p:spTree>
    <p:extLst>
      <p:ext uri="{BB962C8B-B14F-4D97-AF65-F5344CB8AC3E}">
        <p14:creationId xmlns:p14="http://schemas.microsoft.com/office/powerpoint/2010/main" val="2381187126"/>
      </p:ext>
    </p:extLst>
  </p:cSld>
  <p:clrMap bg1="lt1" tx1="dk1" bg2="lt2" tx2="dk2" accent1="accent1" accent2="accent2" accent3="accent3" accent4="accent4" accent5="accent5" accent6="accent6" hlink="hlink" folHlink="folHlink"/>
  <p:sldLayoutIdLst>
    <p:sldLayoutId id="2147492976" r:id="rId1"/>
    <p:sldLayoutId id="2147492977" r:id="rId2"/>
    <p:sldLayoutId id="2147492978" r:id="rId3"/>
    <p:sldLayoutId id="2147492979" r:id="rId4"/>
    <p:sldLayoutId id="2147492980" r:id="rId5"/>
    <p:sldLayoutId id="2147492981" r:id="rId6"/>
    <p:sldLayoutId id="2147492982" r:id="rId7"/>
    <p:sldLayoutId id="2147492983" r:id="rId8"/>
    <p:sldLayoutId id="2147492984" r:id="rId9"/>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hf hdr="0" ftr="0"/>
  <p:txStyles>
    <p:titleStyle>
      <a:lvl1pPr algn="l" defTabSz="914400" rtl="0" eaLnBrk="1" latinLnBrk="0" hangingPunct="1">
        <a:spcBef>
          <a:spcPct val="0"/>
        </a:spcBef>
        <a:buNone/>
        <a:defRPr sz="4400" i="0" kern="1200">
          <a:solidFill>
            <a:schemeClr val="tx1"/>
          </a:solidFill>
          <a:latin typeface="Verdana" pitchFamily="34" charset="0"/>
          <a:ea typeface="Verdana" pitchFamily="34" charset="0"/>
          <a:cs typeface="Verdana" pitchFamily="34" charset="0"/>
        </a:defRPr>
      </a:lvl1pPr>
    </p:titleStyle>
    <p:bodyStyle>
      <a:lvl1pPr marL="514350" indent="-514350" algn="l" defTabSz="914400" rtl="0" eaLnBrk="1" latinLnBrk="0" hangingPunct="1">
        <a:spcBef>
          <a:spcPts val="1200"/>
        </a:spcBef>
        <a:buClr>
          <a:srgbClr val="003974"/>
        </a:buClr>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1200"/>
        </a:spcBef>
        <a:buClr>
          <a:srgbClr val="003974"/>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1200"/>
        </a:spcBef>
        <a:buClr>
          <a:srgbClr val="003974"/>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1200"/>
        </a:spcBef>
        <a:buClr>
          <a:srgbClr val="003974"/>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ts val="1200"/>
        </a:spcBef>
        <a:buClr>
          <a:srgbClr val="003974"/>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7" tIns="45635" rIns="91267" bIns="45635" numCol="1" anchor="ctr" anchorCtr="0" compatLnSpc="1">
            <a:prstTxWarp prst="textNoShape">
              <a:avLst/>
            </a:prstTxWarp>
          </a:bodyPr>
          <a:lstStyle/>
          <a:p>
            <a:pPr lvl="0"/>
            <a:r>
              <a:rPr lang="en-CA"/>
              <a:t>Click to edit Master title style</a:t>
            </a:r>
          </a:p>
        </p:txBody>
      </p:sp>
      <p:sp>
        <p:nvSpPr>
          <p:cNvPr id="3075" name="Rectangle 3"/>
          <p:cNvSpPr>
            <a:spLocks noGrp="1" noChangeArrowheads="1"/>
          </p:cNvSpPr>
          <p:nvPr>
            <p:ph type="body" idx="1"/>
          </p:nvPr>
        </p:nvSpPr>
        <p:spPr bwMode="auto">
          <a:xfrm>
            <a:off x="457200" y="160020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7" tIns="45635" rIns="91267" bIns="45635"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450436" name="Rectangle 4"/>
          <p:cNvSpPr>
            <a:spLocks noGrp="1" noChangeArrowheads="1"/>
          </p:cNvSpPr>
          <p:nvPr>
            <p:ph type="dt" sz="half" idx="2"/>
          </p:nvPr>
        </p:nvSpPr>
        <p:spPr bwMode="auto">
          <a:xfrm>
            <a:off x="457200" y="6245392"/>
            <a:ext cx="2133600" cy="476251"/>
          </a:xfrm>
          <a:prstGeom prst="rect">
            <a:avLst/>
          </a:prstGeom>
          <a:noFill/>
          <a:ln w="9525">
            <a:noFill/>
            <a:miter lim="800000"/>
            <a:headEnd/>
            <a:tailEnd/>
          </a:ln>
          <a:effectLst/>
        </p:spPr>
        <p:txBody>
          <a:bodyPr vert="horz" wrap="square" lIns="91267" tIns="45635" rIns="91267" bIns="45635" numCol="1" anchor="t" anchorCtr="0" compatLnSpc="1">
            <a:prstTxWarp prst="textNoShape">
              <a:avLst/>
            </a:prstTxWarp>
          </a:bodyPr>
          <a:lstStyle>
            <a:lvl1pPr>
              <a:defRPr sz="1400" b="0"/>
            </a:lvl1pPr>
          </a:lstStyle>
          <a:p>
            <a:pPr>
              <a:defRPr/>
            </a:pPr>
            <a:endParaRPr lang="en-CA" dirty="0">
              <a:solidFill>
                <a:srgbClr val="FFFFFF"/>
              </a:solidFill>
            </a:endParaRPr>
          </a:p>
        </p:txBody>
      </p:sp>
      <p:sp>
        <p:nvSpPr>
          <p:cNvPr id="2450437" name="Rectangle 5"/>
          <p:cNvSpPr>
            <a:spLocks noGrp="1" noChangeArrowheads="1"/>
          </p:cNvSpPr>
          <p:nvPr>
            <p:ph type="ftr" sz="quarter" idx="3"/>
          </p:nvPr>
        </p:nvSpPr>
        <p:spPr bwMode="auto">
          <a:xfrm>
            <a:off x="3124201" y="6245392"/>
            <a:ext cx="2895600" cy="476251"/>
          </a:xfrm>
          <a:prstGeom prst="rect">
            <a:avLst/>
          </a:prstGeom>
          <a:noFill/>
          <a:ln w="9525">
            <a:noFill/>
            <a:miter lim="800000"/>
            <a:headEnd/>
            <a:tailEnd/>
          </a:ln>
          <a:effectLst/>
        </p:spPr>
        <p:txBody>
          <a:bodyPr vert="horz" wrap="square" lIns="91267" tIns="45635" rIns="91267" bIns="45635" numCol="1" anchor="t" anchorCtr="0" compatLnSpc="1">
            <a:prstTxWarp prst="textNoShape">
              <a:avLst/>
            </a:prstTxWarp>
          </a:bodyPr>
          <a:lstStyle>
            <a:lvl1pPr algn="ctr">
              <a:defRPr sz="1400" b="0"/>
            </a:lvl1pPr>
          </a:lstStyle>
          <a:p>
            <a:pPr>
              <a:defRPr/>
            </a:pPr>
            <a:endParaRPr lang="en-CA" dirty="0">
              <a:solidFill>
                <a:srgbClr val="FFFFFF"/>
              </a:solidFill>
            </a:endParaRPr>
          </a:p>
        </p:txBody>
      </p:sp>
      <p:sp>
        <p:nvSpPr>
          <p:cNvPr id="2450438" name="Rectangle 6"/>
          <p:cNvSpPr>
            <a:spLocks noGrp="1" noChangeArrowheads="1"/>
          </p:cNvSpPr>
          <p:nvPr>
            <p:ph type="sldNum" sz="quarter" idx="4"/>
          </p:nvPr>
        </p:nvSpPr>
        <p:spPr bwMode="auto">
          <a:xfrm>
            <a:off x="6553201" y="6245392"/>
            <a:ext cx="2133600" cy="476251"/>
          </a:xfrm>
          <a:prstGeom prst="rect">
            <a:avLst/>
          </a:prstGeom>
          <a:noFill/>
          <a:ln w="9525">
            <a:noFill/>
            <a:miter lim="800000"/>
            <a:headEnd/>
            <a:tailEnd/>
          </a:ln>
          <a:effectLst/>
        </p:spPr>
        <p:txBody>
          <a:bodyPr vert="horz" wrap="square" lIns="91267" tIns="45635" rIns="91267" bIns="45635" numCol="1" anchor="t" anchorCtr="0" compatLnSpc="1">
            <a:prstTxWarp prst="textNoShape">
              <a:avLst/>
            </a:prstTxWarp>
          </a:bodyPr>
          <a:lstStyle>
            <a:lvl1pPr algn="r">
              <a:defRPr sz="1400" b="0"/>
            </a:lvl1pPr>
          </a:lstStyle>
          <a:p>
            <a:pPr>
              <a:defRPr/>
            </a:pPr>
            <a:fld id="{DBD52DEF-1D30-41A8-9FC1-9DDC8053EF96}"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334947706"/>
      </p:ext>
    </p:extLst>
  </p:cSld>
  <p:clrMap bg1="dk2" tx1="lt1" bg2="dk1" tx2="lt2" accent1="accent1" accent2="accent2" accent3="accent3" accent4="accent4" accent5="accent5" accent6="accent6" hlink="hlink" folHlink="folHlink"/>
  <p:sldLayoutIdLst>
    <p:sldLayoutId id="2147494053" r:id="rId1"/>
    <p:sldLayoutId id="2147494054" r:id="rId2"/>
    <p:sldLayoutId id="2147494055" r:id="rId3"/>
    <p:sldLayoutId id="2147494056" r:id="rId4"/>
    <p:sldLayoutId id="2147494057" r:id="rId5"/>
    <p:sldLayoutId id="2147494058" r:id="rId6"/>
    <p:sldLayoutId id="2147494059" r:id="rId7"/>
    <p:sldLayoutId id="2147494060" r:id="rId8"/>
    <p:sldLayoutId id="2147494061" r:id="rId9"/>
    <p:sldLayoutId id="2147494062" r:id="rId10"/>
    <p:sldLayoutId id="2147494063" r:id="rId11"/>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6371" algn="ctr" rtl="0" fontAlgn="base">
        <a:spcBef>
          <a:spcPct val="0"/>
        </a:spcBef>
        <a:spcAft>
          <a:spcPct val="0"/>
        </a:spcAft>
        <a:defRPr sz="4400">
          <a:solidFill>
            <a:schemeClr val="tx2"/>
          </a:solidFill>
          <a:latin typeface="Arial" charset="0"/>
          <a:cs typeface="Arial" charset="0"/>
        </a:defRPr>
      </a:lvl6pPr>
      <a:lvl7pPr marL="912743" algn="ctr" rtl="0" fontAlgn="base">
        <a:spcBef>
          <a:spcPct val="0"/>
        </a:spcBef>
        <a:spcAft>
          <a:spcPct val="0"/>
        </a:spcAft>
        <a:defRPr sz="4400">
          <a:solidFill>
            <a:schemeClr val="tx2"/>
          </a:solidFill>
          <a:latin typeface="Arial" charset="0"/>
          <a:cs typeface="Arial" charset="0"/>
        </a:defRPr>
      </a:lvl7pPr>
      <a:lvl8pPr marL="1369116" algn="ctr" rtl="0" fontAlgn="base">
        <a:spcBef>
          <a:spcPct val="0"/>
        </a:spcBef>
        <a:spcAft>
          <a:spcPct val="0"/>
        </a:spcAft>
        <a:defRPr sz="4400">
          <a:solidFill>
            <a:schemeClr val="tx2"/>
          </a:solidFill>
          <a:latin typeface="Arial" charset="0"/>
          <a:cs typeface="Arial" charset="0"/>
        </a:defRPr>
      </a:lvl8pPr>
      <a:lvl9pPr marL="1825487" algn="ctr" rtl="0" fontAlgn="base">
        <a:spcBef>
          <a:spcPct val="0"/>
        </a:spcBef>
        <a:spcAft>
          <a:spcPct val="0"/>
        </a:spcAft>
        <a:defRPr sz="4400">
          <a:solidFill>
            <a:schemeClr val="tx2"/>
          </a:solidFill>
          <a:latin typeface="Arial" charset="0"/>
          <a:cs typeface="Arial" charset="0"/>
        </a:defRPr>
      </a:lvl9pPr>
    </p:titleStyle>
    <p:bodyStyle>
      <a:lvl1pPr marL="342278" indent="-342278" algn="l" rtl="0" eaLnBrk="0" fontAlgn="base" hangingPunct="0">
        <a:spcBef>
          <a:spcPct val="20000"/>
        </a:spcBef>
        <a:spcAft>
          <a:spcPct val="0"/>
        </a:spcAft>
        <a:buChar char="•"/>
        <a:defRPr sz="3200">
          <a:solidFill>
            <a:schemeClr val="tx1"/>
          </a:solidFill>
          <a:latin typeface="+mn-lt"/>
          <a:ea typeface="+mn-ea"/>
          <a:cs typeface="+mn-cs"/>
        </a:defRPr>
      </a:lvl1pPr>
      <a:lvl2pPr marL="741604" indent="-285234" algn="l" rtl="0" eaLnBrk="0" fontAlgn="base" hangingPunct="0">
        <a:spcBef>
          <a:spcPct val="20000"/>
        </a:spcBef>
        <a:spcAft>
          <a:spcPct val="0"/>
        </a:spcAft>
        <a:buChar char="–"/>
        <a:defRPr sz="2800">
          <a:solidFill>
            <a:schemeClr val="tx1"/>
          </a:solidFill>
          <a:latin typeface="+mn-lt"/>
          <a:cs typeface="+mn-cs"/>
        </a:defRPr>
      </a:lvl2pPr>
      <a:lvl3pPr marL="1140932" indent="-228185" algn="l" rtl="0" eaLnBrk="0" fontAlgn="base" hangingPunct="0">
        <a:spcBef>
          <a:spcPct val="20000"/>
        </a:spcBef>
        <a:spcAft>
          <a:spcPct val="0"/>
        </a:spcAft>
        <a:buChar char="•"/>
        <a:defRPr sz="2400">
          <a:solidFill>
            <a:schemeClr val="tx1"/>
          </a:solidFill>
          <a:latin typeface="+mn-lt"/>
          <a:cs typeface="+mn-cs"/>
        </a:defRPr>
      </a:lvl3pPr>
      <a:lvl4pPr marL="1597298" indent="-228185" algn="l" rtl="0" eaLnBrk="0" fontAlgn="base" hangingPunct="0">
        <a:spcBef>
          <a:spcPct val="20000"/>
        </a:spcBef>
        <a:spcAft>
          <a:spcPct val="0"/>
        </a:spcAft>
        <a:buChar char="–"/>
        <a:defRPr sz="2000">
          <a:solidFill>
            <a:schemeClr val="tx1"/>
          </a:solidFill>
          <a:latin typeface="+mn-lt"/>
          <a:cs typeface="+mn-cs"/>
        </a:defRPr>
      </a:lvl4pPr>
      <a:lvl5pPr marL="2053673" indent="-228185" algn="l" rtl="0" eaLnBrk="0" fontAlgn="base" hangingPunct="0">
        <a:spcBef>
          <a:spcPct val="20000"/>
        </a:spcBef>
        <a:spcAft>
          <a:spcPct val="0"/>
        </a:spcAft>
        <a:buChar char="»"/>
        <a:defRPr sz="2000">
          <a:solidFill>
            <a:schemeClr val="tx1"/>
          </a:solidFill>
          <a:latin typeface="+mn-lt"/>
          <a:cs typeface="+mn-cs"/>
        </a:defRPr>
      </a:lvl5pPr>
      <a:lvl6pPr marL="2510044" indent="-228185" algn="l" rtl="0" fontAlgn="base">
        <a:spcBef>
          <a:spcPct val="20000"/>
        </a:spcBef>
        <a:spcAft>
          <a:spcPct val="0"/>
        </a:spcAft>
        <a:buChar char="»"/>
        <a:defRPr sz="2000">
          <a:solidFill>
            <a:schemeClr val="tx1"/>
          </a:solidFill>
          <a:latin typeface="+mn-lt"/>
          <a:cs typeface="+mn-cs"/>
        </a:defRPr>
      </a:lvl6pPr>
      <a:lvl7pPr marL="2966416" indent="-228185" algn="l" rtl="0" fontAlgn="base">
        <a:spcBef>
          <a:spcPct val="20000"/>
        </a:spcBef>
        <a:spcAft>
          <a:spcPct val="0"/>
        </a:spcAft>
        <a:buChar char="»"/>
        <a:defRPr sz="2000">
          <a:solidFill>
            <a:schemeClr val="tx1"/>
          </a:solidFill>
          <a:latin typeface="+mn-lt"/>
          <a:cs typeface="+mn-cs"/>
        </a:defRPr>
      </a:lvl7pPr>
      <a:lvl8pPr marL="3422788" indent="-228185" algn="l" rtl="0" fontAlgn="base">
        <a:spcBef>
          <a:spcPct val="20000"/>
        </a:spcBef>
        <a:spcAft>
          <a:spcPct val="0"/>
        </a:spcAft>
        <a:buChar char="»"/>
        <a:defRPr sz="2000">
          <a:solidFill>
            <a:schemeClr val="tx1"/>
          </a:solidFill>
          <a:latin typeface="+mn-lt"/>
          <a:cs typeface="+mn-cs"/>
        </a:defRPr>
      </a:lvl8pPr>
      <a:lvl9pPr marL="3879159" indent="-228185"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43" rtl="0" eaLnBrk="1" latinLnBrk="0" hangingPunct="1">
        <a:defRPr sz="1800" kern="1200">
          <a:solidFill>
            <a:schemeClr val="tx1"/>
          </a:solidFill>
          <a:latin typeface="+mn-lt"/>
          <a:ea typeface="+mn-ea"/>
          <a:cs typeface="+mn-cs"/>
        </a:defRPr>
      </a:lvl1pPr>
      <a:lvl2pPr marL="456371" algn="l" defTabSz="912743" rtl="0" eaLnBrk="1" latinLnBrk="0" hangingPunct="1">
        <a:defRPr sz="1800" kern="1200">
          <a:solidFill>
            <a:schemeClr val="tx1"/>
          </a:solidFill>
          <a:latin typeface="+mn-lt"/>
          <a:ea typeface="+mn-ea"/>
          <a:cs typeface="+mn-cs"/>
        </a:defRPr>
      </a:lvl2pPr>
      <a:lvl3pPr marL="912743" algn="l" defTabSz="912743" rtl="0" eaLnBrk="1" latinLnBrk="0" hangingPunct="1">
        <a:defRPr sz="1800" kern="1200">
          <a:solidFill>
            <a:schemeClr val="tx1"/>
          </a:solidFill>
          <a:latin typeface="+mn-lt"/>
          <a:ea typeface="+mn-ea"/>
          <a:cs typeface="+mn-cs"/>
        </a:defRPr>
      </a:lvl3pPr>
      <a:lvl4pPr marL="1369116" algn="l" defTabSz="912743" rtl="0" eaLnBrk="1" latinLnBrk="0" hangingPunct="1">
        <a:defRPr sz="1800" kern="1200">
          <a:solidFill>
            <a:schemeClr val="tx1"/>
          </a:solidFill>
          <a:latin typeface="+mn-lt"/>
          <a:ea typeface="+mn-ea"/>
          <a:cs typeface="+mn-cs"/>
        </a:defRPr>
      </a:lvl4pPr>
      <a:lvl5pPr marL="1825487" algn="l" defTabSz="912743" rtl="0" eaLnBrk="1" latinLnBrk="0" hangingPunct="1">
        <a:defRPr sz="1800" kern="1200">
          <a:solidFill>
            <a:schemeClr val="tx1"/>
          </a:solidFill>
          <a:latin typeface="+mn-lt"/>
          <a:ea typeface="+mn-ea"/>
          <a:cs typeface="+mn-cs"/>
        </a:defRPr>
      </a:lvl5pPr>
      <a:lvl6pPr marL="2281859" algn="l" defTabSz="912743" rtl="0" eaLnBrk="1" latinLnBrk="0" hangingPunct="1">
        <a:defRPr sz="1800" kern="1200">
          <a:solidFill>
            <a:schemeClr val="tx1"/>
          </a:solidFill>
          <a:latin typeface="+mn-lt"/>
          <a:ea typeface="+mn-ea"/>
          <a:cs typeface="+mn-cs"/>
        </a:defRPr>
      </a:lvl6pPr>
      <a:lvl7pPr marL="2738230" algn="l" defTabSz="912743" rtl="0" eaLnBrk="1" latinLnBrk="0" hangingPunct="1">
        <a:defRPr sz="1800" kern="1200">
          <a:solidFill>
            <a:schemeClr val="tx1"/>
          </a:solidFill>
          <a:latin typeface="+mn-lt"/>
          <a:ea typeface="+mn-ea"/>
          <a:cs typeface="+mn-cs"/>
        </a:defRPr>
      </a:lvl7pPr>
      <a:lvl8pPr marL="3194593" algn="l" defTabSz="912743" rtl="0" eaLnBrk="1" latinLnBrk="0" hangingPunct="1">
        <a:defRPr sz="1800" kern="1200">
          <a:solidFill>
            <a:schemeClr val="tx1"/>
          </a:solidFill>
          <a:latin typeface="+mn-lt"/>
          <a:ea typeface="+mn-ea"/>
          <a:cs typeface="+mn-cs"/>
        </a:defRPr>
      </a:lvl8pPr>
      <a:lvl9pPr marL="3650971" algn="l" defTabSz="912743"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2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CA" b="1" dirty="0">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42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CA" b="1" dirty="0">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1" y="635642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533EE0CE-3A95-4996-AEA9-CC5D6684439D}" type="slidenum">
              <a:rPr lang="en-CA" b="1">
                <a:solidFill>
                  <a:prstClr val="black">
                    <a:tint val="75000"/>
                  </a:prstClr>
                </a:solidFill>
                <a:latin typeface="Arial" charset="0"/>
                <a:cs typeface="Arial" charset="0"/>
              </a:rPr>
              <a:pPr fontAlgn="base">
                <a:spcBef>
                  <a:spcPct val="0"/>
                </a:spcBef>
                <a:spcAft>
                  <a:spcPct val="0"/>
                </a:spcAft>
                <a:defRPr/>
              </a:pPr>
              <a:t>‹#›</a:t>
            </a:fld>
            <a:endParaRPr lang="en-CA" b="1"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599154705"/>
      </p:ext>
    </p:extLst>
  </p:cSld>
  <p:clrMap bg1="lt1" tx1="dk1" bg2="lt2" tx2="dk2" accent1="accent1" accent2="accent2" accent3="accent3" accent4="accent4" accent5="accent5" accent6="accent6" hlink="hlink" folHlink="folHlink"/>
  <p:sldLayoutIdLst>
    <p:sldLayoutId id="2147495250" r:id="rId1"/>
    <p:sldLayoutId id="2147495251" r:id="rId2"/>
    <p:sldLayoutId id="2147495252" r:id="rId3"/>
    <p:sldLayoutId id="2147495253" r:id="rId4"/>
    <p:sldLayoutId id="2147495254" r:id="rId5"/>
    <p:sldLayoutId id="2147495255" r:id="rId6"/>
    <p:sldLayoutId id="2147495256" r:id="rId7"/>
    <p:sldLayoutId id="2147495257" r:id="rId8"/>
    <p:sldLayoutId id="2147495258" r:id="rId9"/>
    <p:sldLayoutId id="2147495259" r:id="rId10"/>
    <p:sldLayoutId id="2147495260" r:id="rId11"/>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9/28/2018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82767839"/>
      </p:ext>
    </p:extLst>
  </p:cSld>
  <p:clrMap bg1="lt1" tx1="dk1" bg2="lt2" tx2="dk2" accent1="accent1" accent2="accent2" accent3="accent3" accent4="accent4" accent5="accent5" accent6="accent6" hlink="hlink" folHlink="folHlink"/>
  <p:sldLayoutIdLst>
    <p:sldLayoutId id="2147495763" r:id="rId1"/>
    <p:sldLayoutId id="2147495764" r:id="rId2"/>
    <p:sldLayoutId id="2147495765" r:id="rId3"/>
    <p:sldLayoutId id="2147495766" r:id="rId4"/>
    <p:sldLayoutId id="2147495767" r:id="rId5"/>
    <p:sldLayoutId id="2147495768" r:id="rId6"/>
    <p:sldLayoutId id="2147495769" r:id="rId7"/>
    <p:sldLayoutId id="2147495770" r:id="rId8"/>
    <p:sldLayoutId id="2147495771" r:id="rId9"/>
    <p:sldLayoutId id="2147495772" r:id="rId10"/>
    <p:sldLayoutId id="2147495773" r:id="rId11"/>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860AC-9852-451A-91F5-9FA82CEBFB0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1AE26E-B682-4A2B-8966-5974C107B0A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4ACE5-C1F3-4F09-B532-7AC88901F63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E5C16C-32F2-4AA1-AE2A-61D872CD59C7}" type="datetimeFigureOut">
              <a:rPr lang="en-US" smtClean="0"/>
              <a:t>9/28/2018</a:t>
            </a:fld>
            <a:endParaRPr lang="en-US"/>
          </a:p>
        </p:txBody>
      </p:sp>
      <p:sp>
        <p:nvSpPr>
          <p:cNvPr id="5" name="Footer Placeholder 4">
            <a:extLst>
              <a:ext uri="{FF2B5EF4-FFF2-40B4-BE49-F238E27FC236}">
                <a16:creationId xmlns:a16="http://schemas.microsoft.com/office/drawing/2014/main" id="{E29806E4-4050-4E21-ACBC-633A81F7095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4F7E13-DF2B-43C0-97DB-5EB34D871C5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4E1AD1-AEBD-4B16-A6EC-8E123F9A1488}" type="slidenum">
              <a:rPr lang="en-US" smtClean="0"/>
              <a:t>‹#›</a:t>
            </a:fld>
            <a:endParaRPr lang="en-US"/>
          </a:p>
        </p:txBody>
      </p:sp>
    </p:spTree>
    <p:extLst>
      <p:ext uri="{BB962C8B-B14F-4D97-AF65-F5344CB8AC3E}">
        <p14:creationId xmlns:p14="http://schemas.microsoft.com/office/powerpoint/2010/main" val="377543182"/>
      </p:ext>
    </p:extLst>
  </p:cSld>
  <p:clrMap bg1="lt1" tx1="dk1" bg2="lt2" tx2="dk2" accent1="accent1" accent2="accent2" accent3="accent3" accent4="accent4" accent5="accent5" accent6="accent6" hlink="hlink" folHlink="folHlink"/>
  <p:sldLayoutIdLst>
    <p:sldLayoutId id="2147495799" r:id="rId1"/>
    <p:sldLayoutId id="2147495800" r:id="rId2"/>
    <p:sldLayoutId id="2147495801" r:id="rId3"/>
    <p:sldLayoutId id="2147495802" r:id="rId4"/>
    <p:sldLayoutId id="2147495803" r:id="rId5"/>
    <p:sldLayoutId id="2147495804" r:id="rId6"/>
    <p:sldLayoutId id="2147495805" r:id="rId7"/>
    <p:sldLayoutId id="2147495806" r:id="rId8"/>
    <p:sldLayoutId id="2147495807" r:id="rId9"/>
    <p:sldLayoutId id="2147495808" r:id="rId10"/>
    <p:sldLayoutId id="2147495809" r:id="rId11"/>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3075" name="Rectangle 3"/>
          <p:cNvSpPr>
            <a:spLocks noGrp="1" noChangeArrowheads="1"/>
          </p:cNvSpPr>
          <p:nvPr>
            <p:ph type="body" idx="1"/>
          </p:nvPr>
        </p:nvSpPr>
        <p:spPr bwMode="auto">
          <a:xfrm>
            <a:off x="457200" y="16002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450436" name="Rectangle 4"/>
          <p:cNvSpPr>
            <a:spLocks noGrp="1" noChangeArrowheads="1"/>
          </p:cNvSpPr>
          <p:nvPr>
            <p:ph type="dt" sz="half" idx="2"/>
          </p:nvPr>
        </p:nvSpPr>
        <p:spPr bwMode="auto">
          <a:xfrm>
            <a:off x="457200" y="6245669"/>
            <a:ext cx="2133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400" b="0"/>
            </a:lvl1pPr>
          </a:lstStyle>
          <a:p>
            <a:pPr>
              <a:defRPr/>
            </a:pPr>
            <a:endParaRPr lang="en-CA" dirty="0"/>
          </a:p>
        </p:txBody>
      </p:sp>
      <p:sp>
        <p:nvSpPr>
          <p:cNvPr id="2450437" name="Rectangle 5"/>
          <p:cNvSpPr>
            <a:spLocks noGrp="1" noChangeArrowheads="1"/>
          </p:cNvSpPr>
          <p:nvPr>
            <p:ph type="ftr" sz="quarter" idx="3"/>
          </p:nvPr>
        </p:nvSpPr>
        <p:spPr bwMode="auto">
          <a:xfrm>
            <a:off x="3124201" y="6245669"/>
            <a:ext cx="2895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400" b="0"/>
            </a:lvl1pPr>
          </a:lstStyle>
          <a:p>
            <a:pPr>
              <a:defRPr/>
            </a:pPr>
            <a:endParaRPr lang="en-CA" dirty="0"/>
          </a:p>
        </p:txBody>
      </p:sp>
      <p:sp>
        <p:nvSpPr>
          <p:cNvPr id="2450438" name="Rectangle 6"/>
          <p:cNvSpPr>
            <a:spLocks noGrp="1" noChangeArrowheads="1"/>
          </p:cNvSpPr>
          <p:nvPr>
            <p:ph type="sldNum" sz="quarter" idx="4"/>
          </p:nvPr>
        </p:nvSpPr>
        <p:spPr bwMode="auto">
          <a:xfrm>
            <a:off x="6553200" y="6245669"/>
            <a:ext cx="2133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400" b="0"/>
            </a:lvl1pPr>
          </a:lstStyle>
          <a:p>
            <a:pPr>
              <a:defRPr/>
            </a:pPr>
            <a:fld id="{DBD52DEF-1D30-41A8-9FC1-9DDC8053EF96}" type="slidenum">
              <a:rPr lang="en-CA"/>
              <a:pPr>
                <a:defRPr/>
              </a:pPr>
              <a:t>‹#›</a:t>
            </a:fld>
            <a:endParaRPr lang="en-CA" dirty="0"/>
          </a:p>
        </p:txBody>
      </p:sp>
    </p:spTree>
  </p:cSld>
  <p:clrMap bg1="dk2" tx1="lt1" bg2="dk1"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6348" algn="ctr" rtl="0" fontAlgn="base">
        <a:spcBef>
          <a:spcPct val="0"/>
        </a:spcBef>
        <a:spcAft>
          <a:spcPct val="0"/>
        </a:spcAft>
        <a:defRPr sz="4400">
          <a:solidFill>
            <a:schemeClr val="tx2"/>
          </a:solidFill>
          <a:latin typeface="Arial" charset="0"/>
          <a:cs typeface="Arial" charset="0"/>
        </a:defRPr>
      </a:lvl6pPr>
      <a:lvl7pPr marL="912696" algn="ctr" rtl="0" fontAlgn="base">
        <a:spcBef>
          <a:spcPct val="0"/>
        </a:spcBef>
        <a:spcAft>
          <a:spcPct val="0"/>
        </a:spcAft>
        <a:defRPr sz="4400">
          <a:solidFill>
            <a:schemeClr val="tx2"/>
          </a:solidFill>
          <a:latin typeface="Arial" charset="0"/>
          <a:cs typeface="Arial" charset="0"/>
        </a:defRPr>
      </a:lvl7pPr>
      <a:lvl8pPr marL="1369046" algn="ctr" rtl="0" fontAlgn="base">
        <a:spcBef>
          <a:spcPct val="0"/>
        </a:spcBef>
        <a:spcAft>
          <a:spcPct val="0"/>
        </a:spcAft>
        <a:defRPr sz="4400">
          <a:solidFill>
            <a:schemeClr val="tx2"/>
          </a:solidFill>
          <a:latin typeface="Arial" charset="0"/>
          <a:cs typeface="Arial" charset="0"/>
        </a:defRPr>
      </a:lvl8pPr>
      <a:lvl9pPr marL="1825394" algn="ctr" rtl="0" fontAlgn="base">
        <a:spcBef>
          <a:spcPct val="0"/>
        </a:spcBef>
        <a:spcAft>
          <a:spcPct val="0"/>
        </a:spcAft>
        <a:defRPr sz="4400">
          <a:solidFill>
            <a:schemeClr val="tx2"/>
          </a:solidFill>
          <a:latin typeface="Arial" charset="0"/>
          <a:cs typeface="Arial" charset="0"/>
        </a:defRPr>
      </a:lvl9pPr>
    </p:titleStyle>
    <p:bodyStyle>
      <a:lvl1pPr marL="342261" indent="-342261" algn="l" rtl="0" eaLnBrk="0" fontAlgn="base" hangingPunct="0">
        <a:spcBef>
          <a:spcPct val="20000"/>
        </a:spcBef>
        <a:spcAft>
          <a:spcPct val="0"/>
        </a:spcAft>
        <a:buChar char="•"/>
        <a:defRPr sz="32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800">
          <a:solidFill>
            <a:schemeClr val="tx1"/>
          </a:solidFill>
          <a:latin typeface="+mn-lt"/>
          <a:cs typeface="+mn-cs"/>
        </a:defRPr>
      </a:lvl2pPr>
      <a:lvl3pPr marL="1140873" indent="-228174" algn="l" rtl="0" eaLnBrk="0" fontAlgn="base" hangingPunct="0">
        <a:spcBef>
          <a:spcPct val="20000"/>
        </a:spcBef>
        <a:spcAft>
          <a:spcPct val="0"/>
        </a:spcAft>
        <a:buChar char="•"/>
        <a:defRPr sz="2400">
          <a:solidFill>
            <a:schemeClr val="tx1"/>
          </a:solidFill>
          <a:latin typeface="+mn-lt"/>
          <a:cs typeface="+mn-cs"/>
        </a:defRPr>
      </a:lvl3pPr>
      <a:lvl4pPr marL="1597216" indent="-228174" algn="l" rtl="0" eaLnBrk="0" fontAlgn="base" hangingPunct="0">
        <a:spcBef>
          <a:spcPct val="20000"/>
        </a:spcBef>
        <a:spcAft>
          <a:spcPct val="0"/>
        </a:spcAft>
        <a:buChar char="–"/>
        <a:defRPr sz="2000">
          <a:solidFill>
            <a:schemeClr val="tx1"/>
          </a:solidFill>
          <a:latin typeface="+mn-lt"/>
          <a:cs typeface="+mn-cs"/>
        </a:defRPr>
      </a:lvl4pPr>
      <a:lvl5pPr marL="2053568" indent="-228174" algn="l" rtl="0" eaLnBrk="0" fontAlgn="base" hangingPunct="0">
        <a:spcBef>
          <a:spcPct val="20000"/>
        </a:spcBef>
        <a:spcAft>
          <a:spcPct val="0"/>
        </a:spcAft>
        <a:buChar char="»"/>
        <a:defRPr sz="2000">
          <a:solidFill>
            <a:schemeClr val="tx1"/>
          </a:solidFill>
          <a:latin typeface="+mn-lt"/>
          <a:cs typeface="+mn-cs"/>
        </a:defRPr>
      </a:lvl5pPr>
      <a:lvl6pPr marL="2509916" indent="-228174" algn="l" rtl="0" fontAlgn="base">
        <a:spcBef>
          <a:spcPct val="20000"/>
        </a:spcBef>
        <a:spcAft>
          <a:spcPct val="0"/>
        </a:spcAft>
        <a:buChar char="»"/>
        <a:defRPr sz="2000">
          <a:solidFill>
            <a:schemeClr val="tx1"/>
          </a:solidFill>
          <a:latin typeface="+mn-lt"/>
          <a:cs typeface="+mn-cs"/>
        </a:defRPr>
      </a:lvl6pPr>
      <a:lvl7pPr marL="2966264" indent="-228174" algn="l" rtl="0" fontAlgn="base">
        <a:spcBef>
          <a:spcPct val="20000"/>
        </a:spcBef>
        <a:spcAft>
          <a:spcPct val="0"/>
        </a:spcAft>
        <a:buChar char="»"/>
        <a:defRPr sz="2000">
          <a:solidFill>
            <a:schemeClr val="tx1"/>
          </a:solidFill>
          <a:latin typeface="+mn-lt"/>
          <a:cs typeface="+mn-cs"/>
        </a:defRPr>
      </a:lvl7pPr>
      <a:lvl8pPr marL="3422613" indent="-228174" algn="l" rtl="0" fontAlgn="base">
        <a:spcBef>
          <a:spcPct val="20000"/>
        </a:spcBef>
        <a:spcAft>
          <a:spcPct val="0"/>
        </a:spcAft>
        <a:buChar char="»"/>
        <a:defRPr sz="2000">
          <a:solidFill>
            <a:schemeClr val="tx1"/>
          </a:solidFill>
          <a:latin typeface="+mn-lt"/>
          <a:cs typeface="+mn-cs"/>
        </a:defRPr>
      </a:lvl8pPr>
      <a:lvl9pPr marL="3878961" indent="-22817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47826"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4099" name="Rectangle 3"/>
          <p:cNvSpPr>
            <a:spLocks noGrp="1" noChangeArrowheads="1"/>
          </p:cNvSpPr>
          <p:nvPr>
            <p:ph type="body" idx="1"/>
          </p:nvPr>
        </p:nvSpPr>
        <p:spPr bwMode="auto">
          <a:xfrm>
            <a:off x="1447826" y="1600216"/>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452484" name="Rectangle 4"/>
          <p:cNvSpPr>
            <a:spLocks noGrp="1" noChangeArrowheads="1"/>
          </p:cNvSpPr>
          <p:nvPr>
            <p:ph type="dt" sz="half" idx="2"/>
          </p:nvPr>
        </p:nvSpPr>
        <p:spPr bwMode="auto">
          <a:xfrm>
            <a:off x="1443038" y="652511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p>
        </p:txBody>
      </p:sp>
      <p:sp>
        <p:nvSpPr>
          <p:cNvPr id="2452485" name="Rectangle 5"/>
          <p:cNvSpPr>
            <a:spLocks noGrp="1" noChangeArrowheads="1"/>
          </p:cNvSpPr>
          <p:nvPr>
            <p:ph type="ftr" sz="quarter" idx="3"/>
          </p:nvPr>
        </p:nvSpPr>
        <p:spPr bwMode="auto">
          <a:xfrm>
            <a:off x="3733800" y="6525110"/>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p>
        </p:txBody>
      </p:sp>
      <p:sp>
        <p:nvSpPr>
          <p:cNvPr id="2452486" name="Rectangle 6"/>
          <p:cNvSpPr>
            <a:spLocks noGrp="1" noChangeArrowheads="1"/>
          </p:cNvSpPr>
          <p:nvPr>
            <p:ph type="sldNum" sz="quarter" idx="4"/>
          </p:nvPr>
        </p:nvSpPr>
        <p:spPr bwMode="auto">
          <a:xfrm>
            <a:off x="6781800" y="652511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9345AF5D-4AA0-46A2-B99E-9E88D558A30C}" type="slidenum">
              <a:rPr lang="en-CA"/>
              <a:pPr>
                <a:defRPr/>
              </a:pPr>
              <a:t>‹#›</a:t>
            </a:fld>
            <a:endParaRPr lang="en-CA" dirty="0"/>
          </a:p>
        </p:txBody>
      </p:sp>
    </p:spTree>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6"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6" y="1600216"/>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511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solidFill>
                <a:srgbClr val="FFFFFF"/>
              </a:solidFill>
            </a:endParaRPr>
          </a:p>
        </p:txBody>
      </p:sp>
      <p:sp>
        <p:nvSpPr>
          <p:cNvPr id="1690629" name="Rectangle 5"/>
          <p:cNvSpPr>
            <a:spLocks noGrp="1" noChangeArrowheads="1"/>
          </p:cNvSpPr>
          <p:nvPr>
            <p:ph type="ftr" sz="quarter" idx="3"/>
          </p:nvPr>
        </p:nvSpPr>
        <p:spPr bwMode="auto">
          <a:xfrm>
            <a:off x="3733800" y="6525110"/>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solidFill>
                <a:srgbClr val="FFFFFF"/>
              </a:solidFill>
            </a:endParaRPr>
          </a:p>
        </p:txBody>
      </p:sp>
      <p:sp>
        <p:nvSpPr>
          <p:cNvPr id="1690630" name="Rectangle 6"/>
          <p:cNvSpPr>
            <a:spLocks noGrp="1" noChangeArrowheads="1"/>
          </p:cNvSpPr>
          <p:nvPr>
            <p:ph type="sldNum" sz="quarter" idx="4"/>
          </p:nvPr>
        </p:nvSpPr>
        <p:spPr bwMode="auto">
          <a:xfrm>
            <a:off x="6781800" y="652511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464185493"/>
      </p:ext>
    </p:extLst>
  </p:cSld>
  <p:clrMap bg1="dk2" tx1="lt1" bg2="dk1"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6"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6" y="1600216"/>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511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solidFill>
                <a:srgbClr val="FFFFFF"/>
              </a:solidFill>
            </a:endParaRPr>
          </a:p>
        </p:txBody>
      </p:sp>
      <p:sp>
        <p:nvSpPr>
          <p:cNvPr id="1690629" name="Rectangle 5"/>
          <p:cNvSpPr>
            <a:spLocks noGrp="1" noChangeArrowheads="1"/>
          </p:cNvSpPr>
          <p:nvPr>
            <p:ph type="ftr" sz="quarter" idx="3"/>
          </p:nvPr>
        </p:nvSpPr>
        <p:spPr bwMode="auto">
          <a:xfrm>
            <a:off x="3733800" y="6525110"/>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solidFill>
                <a:srgbClr val="FFFFFF"/>
              </a:solidFill>
            </a:endParaRPr>
          </a:p>
        </p:txBody>
      </p:sp>
      <p:sp>
        <p:nvSpPr>
          <p:cNvPr id="1690630" name="Rectangle 6"/>
          <p:cNvSpPr>
            <a:spLocks noGrp="1" noChangeArrowheads="1"/>
          </p:cNvSpPr>
          <p:nvPr>
            <p:ph type="sldNum" sz="quarter" idx="4"/>
          </p:nvPr>
        </p:nvSpPr>
        <p:spPr bwMode="auto">
          <a:xfrm>
            <a:off x="6781800" y="652511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454519319"/>
      </p:ext>
    </p:extLst>
  </p:cSld>
  <p:clrMap bg1="dk2" tx1="lt1" bg2="dk1"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6"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6" y="1600216"/>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511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p>
        </p:txBody>
      </p:sp>
      <p:sp>
        <p:nvSpPr>
          <p:cNvPr id="1690629" name="Rectangle 5"/>
          <p:cNvSpPr>
            <a:spLocks noGrp="1" noChangeArrowheads="1"/>
          </p:cNvSpPr>
          <p:nvPr>
            <p:ph type="ftr" sz="quarter" idx="3"/>
          </p:nvPr>
        </p:nvSpPr>
        <p:spPr bwMode="auto">
          <a:xfrm>
            <a:off x="3733800" y="6525110"/>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p>
        </p:txBody>
      </p:sp>
      <p:sp>
        <p:nvSpPr>
          <p:cNvPr id="1690630" name="Rectangle 6"/>
          <p:cNvSpPr>
            <a:spLocks noGrp="1" noChangeArrowheads="1"/>
          </p:cNvSpPr>
          <p:nvPr>
            <p:ph type="sldNum" sz="quarter" idx="4"/>
          </p:nvPr>
        </p:nvSpPr>
        <p:spPr bwMode="auto">
          <a:xfrm>
            <a:off x="6781800" y="652511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pPr>
                <a:defRPr/>
              </a:pPr>
              <a:t>‹#›</a:t>
            </a:fld>
            <a:endParaRPr lang="en-CA" dirty="0"/>
          </a:p>
        </p:txBody>
      </p:sp>
    </p:spTree>
  </p:cSld>
  <p:clrMap bg1="dk2" tx1="lt1" bg2="dk1" tx2="lt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6"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6" y="1600216"/>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511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p>
        </p:txBody>
      </p:sp>
      <p:sp>
        <p:nvSpPr>
          <p:cNvPr id="1690629" name="Rectangle 5"/>
          <p:cNvSpPr>
            <a:spLocks noGrp="1" noChangeArrowheads="1"/>
          </p:cNvSpPr>
          <p:nvPr>
            <p:ph type="ftr" sz="quarter" idx="3"/>
          </p:nvPr>
        </p:nvSpPr>
        <p:spPr bwMode="auto">
          <a:xfrm>
            <a:off x="3733800" y="6525110"/>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p>
        </p:txBody>
      </p:sp>
      <p:sp>
        <p:nvSpPr>
          <p:cNvPr id="1690630" name="Rectangle 6"/>
          <p:cNvSpPr>
            <a:spLocks noGrp="1" noChangeArrowheads="1"/>
          </p:cNvSpPr>
          <p:nvPr>
            <p:ph type="sldNum" sz="quarter" idx="4"/>
          </p:nvPr>
        </p:nvSpPr>
        <p:spPr bwMode="auto">
          <a:xfrm>
            <a:off x="6781800" y="652511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2" y="274638"/>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02" y="1600207"/>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5034"/>
            <a:ext cx="2133600" cy="333375"/>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200" b="0"/>
            </a:lvl1pPr>
          </a:lstStyle>
          <a:p>
            <a:pPr>
              <a:defRPr/>
            </a:pPr>
            <a:endParaRPr lang="en-CA" dirty="0">
              <a:solidFill>
                <a:srgbClr val="FFFFFF"/>
              </a:solidFill>
            </a:endParaRPr>
          </a:p>
        </p:txBody>
      </p:sp>
      <p:sp>
        <p:nvSpPr>
          <p:cNvPr id="1690629" name="Rectangle 5"/>
          <p:cNvSpPr>
            <a:spLocks noGrp="1" noChangeArrowheads="1"/>
          </p:cNvSpPr>
          <p:nvPr>
            <p:ph type="ftr" sz="quarter" idx="3"/>
          </p:nvPr>
        </p:nvSpPr>
        <p:spPr bwMode="auto">
          <a:xfrm>
            <a:off x="3733800" y="6525034"/>
            <a:ext cx="2895600" cy="333375"/>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200" b="0"/>
            </a:lvl1pPr>
          </a:lstStyle>
          <a:p>
            <a:pPr>
              <a:defRPr/>
            </a:pPr>
            <a:endParaRPr lang="en-CA" dirty="0">
              <a:solidFill>
                <a:srgbClr val="FFFFFF"/>
              </a:solidFill>
            </a:endParaRPr>
          </a:p>
        </p:txBody>
      </p:sp>
      <p:sp>
        <p:nvSpPr>
          <p:cNvPr id="1690630" name="Rectangle 6"/>
          <p:cNvSpPr>
            <a:spLocks noGrp="1" noChangeArrowheads="1"/>
          </p:cNvSpPr>
          <p:nvPr>
            <p:ph type="sldNum" sz="quarter" idx="4"/>
          </p:nvPr>
        </p:nvSpPr>
        <p:spPr bwMode="auto">
          <a:xfrm>
            <a:off x="6781800" y="6525034"/>
            <a:ext cx="2133600" cy="333375"/>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200" b="0"/>
            </a:lvl1pPr>
          </a:lstStyle>
          <a:p>
            <a:pPr>
              <a:defRPr/>
            </a:pPr>
            <a:fld id="{533EE0CE-3A95-4996-AEA9-CC5D6684439D}"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12759066"/>
      </p:ext>
    </p:extLst>
  </p:cSld>
  <p:clrMap bg1="dk2" tx1="lt1" bg2="dk1" tx2="lt2" accent1="accent1" accent2="accent2" accent3="accent3" accent4="accent4" accent5="accent5" accent6="accent6" hlink="hlink" folHlink="folHlink"/>
  <p:sldLayoutIdLst>
    <p:sldLayoutId id="2147486943" r:id="rId1"/>
    <p:sldLayoutId id="2147486944" r:id="rId2"/>
    <p:sldLayoutId id="2147486945" r:id="rId3"/>
    <p:sldLayoutId id="2147486946" r:id="rId4"/>
    <p:sldLayoutId id="2147486947" r:id="rId5"/>
    <p:sldLayoutId id="2147486948" r:id="rId6"/>
    <p:sldLayoutId id="2147486949" r:id="rId7"/>
    <p:sldLayoutId id="2147486950" r:id="rId8"/>
    <p:sldLayoutId id="2147486951" r:id="rId9"/>
    <p:sldLayoutId id="2147486952" r:id="rId10"/>
    <p:sldLayoutId id="2147486953" r:id="rId11"/>
    <p:sldLayoutId id="2147486954"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177" algn="l" rtl="0" fontAlgn="base">
        <a:spcBef>
          <a:spcPct val="0"/>
        </a:spcBef>
        <a:spcAft>
          <a:spcPct val="0"/>
        </a:spcAft>
        <a:defRPr sz="3600">
          <a:solidFill>
            <a:schemeClr val="tx2"/>
          </a:solidFill>
          <a:latin typeface="Arial" charset="0"/>
        </a:defRPr>
      </a:lvl6pPr>
      <a:lvl7pPr marL="914353" algn="l" rtl="0" fontAlgn="base">
        <a:spcBef>
          <a:spcPct val="0"/>
        </a:spcBef>
        <a:spcAft>
          <a:spcPct val="0"/>
        </a:spcAft>
        <a:defRPr sz="3600">
          <a:solidFill>
            <a:schemeClr val="tx2"/>
          </a:solidFill>
          <a:latin typeface="Arial" charset="0"/>
        </a:defRPr>
      </a:lvl7pPr>
      <a:lvl8pPr marL="1371530" algn="l" rtl="0" fontAlgn="base">
        <a:spcBef>
          <a:spcPct val="0"/>
        </a:spcBef>
        <a:spcAft>
          <a:spcPct val="0"/>
        </a:spcAft>
        <a:defRPr sz="3600">
          <a:solidFill>
            <a:schemeClr val="tx2"/>
          </a:solidFill>
          <a:latin typeface="Arial" charset="0"/>
        </a:defRPr>
      </a:lvl8pPr>
      <a:lvl9pPr marL="1828706" algn="l" rtl="0" fontAlgn="base">
        <a:spcBef>
          <a:spcPct val="0"/>
        </a:spcBef>
        <a:spcAft>
          <a:spcPct val="0"/>
        </a:spcAft>
        <a:defRPr sz="3600">
          <a:solidFill>
            <a:schemeClr val="tx2"/>
          </a:solidFill>
          <a:latin typeface="Arial" charset="0"/>
        </a:defRPr>
      </a:lvl9pPr>
    </p:titleStyle>
    <p:bodyStyle>
      <a:lvl1pPr marL="342882" indent="-342882" algn="l" rtl="0" eaLnBrk="0" fontAlgn="base" hangingPunct="0">
        <a:spcBef>
          <a:spcPct val="20000"/>
        </a:spcBef>
        <a:spcAft>
          <a:spcPct val="0"/>
        </a:spcAft>
        <a:buChar char="•"/>
        <a:defRPr sz="2800">
          <a:solidFill>
            <a:schemeClr val="tx1"/>
          </a:solidFill>
          <a:latin typeface="+mn-lt"/>
          <a:ea typeface="+mn-ea"/>
          <a:cs typeface="+mn-cs"/>
        </a:defRPr>
      </a:lvl1pPr>
      <a:lvl2pPr marL="742912" indent="-285736" algn="l" rtl="0" eaLnBrk="0" fontAlgn="base" hangingPunct="0">
        <a:spcBef>
          <a:spcPct val="20000"/>
        </a:spcBef>
        <a:spcAft>
          <a:spcPct val="0"/>
        </a:spcAft>
        <a:buChar char="–"/>
        <a:defRPr sz="2400">
          <a:solidFill>
            <a:schemeClr val="tx1"/>
          </a:solidFill>
          <a:latin typeface="+mn-lt"/>
        </a:defRPr>
      </a:lvl2pPr>
      <a:lvl3pPr marL="1142942" indent="-228588" algn="l" rtl="0" eaLnBrk="0" fontAlgn="base" hangingPunct="0">
        <a:spcBef>
          <a:spcPct val="20000"/>
        </a:spcBef>
        <a:spcAft>
          <a:spcPct val="0"/>
        </a:spcAft>
        <a:buChar char="•"/>
        <a:defRPr sz="2000">
          <a:solidFill>
            <a:schemeClr val="tx1"/>
          </a:solidFill>
          <a:latin typeface="+mn-lt"/>
        </a:defRPr>
      </a:lvl3pPr>
      <a:lvl4pPr marL="1600118" indent="-228588" algn="l" rtl="0" eaLnBrk="0" fontAlgn="base" hangingPunct="0">
        <a:spcBef>
          <a:spcPct val="20000"/>
        </a:spcBef>
        <a:spcAft>
          <a:spcPct val="0"/>
        </a:spcAft>
        <a:buChar char="–"/>
        <a:defRPr sz="2000">
          <a:solidFill>
            <a:schemeClr val="tx1"/>
          </a:solidFill>
          <a:latin typeface="+mn-lt"/>
        </a:defRPr>
      </a:lvl4pPr>
      <a:lvl5pPr marL="2057295" indent="-228588" algn="l" rtl="0" eaLnBrk="0" fontAlgn="base" hangingPunct="0">
        <a:spcBef>
          <a:spcPct val="20000"/>
        </a:spcBef>
        <a:spcAft>
          <a:spcPct val="0"/>
        </a:spcAft>
        <a:buChar char="»"/>
        <a:defRPr sz="1600">
          <a:solidFill>
            <a:schemeClr val="tx1"/>
          </a:solidFill>
          <a:latin typeface="+mn-lt"/>
        </a:defRPr>
      </a:lvl5pPr>
      <a:lvl6pPr marL="2514471" indent="-228588" algn="l" rtl="0" fontAlgn="base">
        <a:spcBef>
          <a:spcPct val="20000"/>
        </a:spcBef>
        <a:spcAft>
          <a:spcPct val="0"/>
        </a:spcAft>
        <a:buChar char="»"/>
        <a:defRPr sz="1600">
          <a:solidFill>
            <a:schemeClr val="tx1"/>
          </a:solidFill>
          <a:latin typeface="+mn-lt"/>
        </a:defRPr>
      </a:lvl6pPr>
      <a:lvl7pPr marL="2971648" indent="-228588" algn="l" rtl="0" fontAlgn="base">
        <a:spcBef>
          <a:spcPct val="20000"/>
        </a:spcBef>
        <a:spcAft>
          <a:spcPct val="0"/>
        </a:spcAft>
        <a:buChar char="»"/>
        <a:defRPr sz="1600">
          <a:solidFill>
            <a:schemeClr val="tx1"/>
          </a:solidFill>
          <a:latin typeface="+mn-lt"/>
        </a:defRPr>
      </a:lvl7pPr>
      <a:lvl8pPr marL="3428825" indent="-228588" algn="l" rtl="0" fontAlgn="base">
        <a:spcBef>
          <a:spcPct val="20000"/>
        </a:spcBef>
        <a:spcAft>
          <a:spcPct val="0"/>
        </a:spcAft>
        <a:buChar char="»"/>
        <a:defRPr sz="1600">
          <a:solidFill>
            <a:schemeClr val="tx1"/>
          </a:solidFill>
          <a:latin typeface="+mn-lt"/>
        </a:defRPr>
      </a:lvl8pPr>
      <a:lvl9pPr marL="3886001" indent="-228588"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iddleaisle.blogspot.com/2011/09" TargetMode="External"/><Relationship Id="rId2" Type="http://schemas.openxmlformats.org/officeDocument/2006/relationships/image" Target="../media/image8.jpg"/><Relationship Id="rId1" Type="http://schemas.openxmlformats.org/officeDocument/2006/relationships/slideLayout" Target="../slideLayouts/slideLayout9.xml"/><Relationship Id="rId5" Type="http://schemas.openxmlformats.org/officeDocument/2006/relationships/image" Target="../media/image9.jpg"/><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6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67.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7.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s://www.lake.k12.fl.us/domain/5059" TargetMode="External"/><Relationship Id="rId7" Type="http://schemas.openxmlformats.org/officeDocument/2006/relationships/hyperlink" Target="https://www.ktkey.org/kcgraphics/" TargetMode="External"/><Relationship Id="rId2" Type="http://schemas.openxmlformats.org/officeDocument/2006/relationships/notesSlide" Target="../notesSlides/notesSlide3.xml"/><Relationship Id="rId1" Type="http://schemas.openxmlformats.org/officeDocument/2006/relationships/slideLayout" Target="../slideLayouts/slideLayout261.xml"/><Relationship Id="rId6" Type="http://schemas.openxmlformats.org/officeDocument/2006/relationships/image" Target="../media/image22.png"/><Relationship Id="rId5" Type="http://schemas.openxmlformats.org/officeDocument/2006/relationships/hyperlink" Target="https://en.wikipedia.org/wiki/Heritage_Woods_Secondary_School"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6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6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google.ca/url?sa=i&amp;rct=j&amp;q=&amp;esrc=s&amp;source=images&amp;cd=&amp;cad=rja&amp;uact=8&amp;ved=0ahUKEwjj8JKx0tzWAhUTwWMKHZX7BBMQjRwIBw&amp;url=https://www.meghantelpner.com/blog/is-coffee-making-you-fat/&amp;psig=AOvVaw0Im1olTnPQlqcWBXCoyGeS&amp;ust=1507401426024550" TargetMode="External"/><Relationship Id="rId1" Type="http://schemas.openxmlformats.org/officeDocument/2006/relationships/slideLayout" Target="../slideLayouts/slideLayout224.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6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kwizgiver.com/2011_04_01_archive.html" TargetMode="External"/><Relationship Id="rId2" Type="http://schemas.openxmlformats.org/officeDocument/2006/relationships/image" Target="../media/image10.gif"/><Relationship Id="rId1" Type="http://schemas.openxmlformats.org/officeDocument/2006/relationships/slideLayout" Target="../slideLayouts/slideLayout135.xml"/><Relationship Id="rId5" Type="http://schemas.openxmlformats.org/officeDocument/2006/relationships/image" Target="../media/image9.jpg"/><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6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3ABDA0-1542-4131-AA6B-DC9EABA1FC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85762"/>
            <a:ext cx="9144000" cy="6086476"/>
          </a:xfrm>
          <a:prstGeom prst="rect">
            <a:avLst/>
          </a:prstGeom>
        </p:spPr>
      </p:pic>
      <p:sp>
        <p:nvSpPr>
          <p:cNvPr id="12" name="TextBox 11">
            <a:extLst>
              <a:ext uri="{FF2B5EF4-FFF2-40B4-BE49-F238E27FC236}">
                <a16:creationId xmlns:a16="http://schemas.microsoft.com/office/drawing/2014/main" id="{F928A2E0-F43E-4442-8A13-2D5F6BDF0DBB}"/>
              </a:ext>
            </a:extLst>
          </p:cNvPr>
          <p:cNvSpPr txBox="1"/>
          <p:nvPr/>
        </p:nvSpPr>
        <p:spPr>
          <a:xfrm>
            <a:off x="2771800" y="6472238"/>
            <a:ext cx="6897212" cy="230832"/>
          </a:xfrm>
          <a:prstGeom prst="rect">
            <a:avLst/>
          </a:prstGeom>
          <a:noFill/>
        </p:spPr>
        <p:txBody>
          <a:bodyPr wrap="square" rtlCol="0">
            <a:spAutoFit/>
          </a:bodyPr>
          <a:lstStyle/>
          <a:p>
            <a:r>
              <a:rPr lang="en-US" sz="900" b="0" dirty="0">
                <a:solidFill>
                  <a:schemeClr val="tx1">
                    <a:lumMod val="50000"/>
                  </a:schemeClr>
                </a:solidFill>
                <a:hlinkClick r:id="rId3" tooltip="http://middleaisle.blogspot.com/2011/09"/>
              </a:rPr>
              <a:t>This Photo</a:t>
            </a:r>
            <a:r>
              <a:rPr lang="en-US" sz="900" b="0" dirty="0">
                <a:solidFill>
                  <a:schemeClr val="tx1">
                    <a:lumMod val="50000"/>
                  </a:schemeClr>
                </a:solidFill>
              </a:rPr>
              <a:t> by Unknown Author is licensed under </a:t>
            </a:r>
            <a:r>
              <a:rPr lang="en-US" sz="900" b="0" dirty="0">
                <a:solidFill>
                  <a:schemeClr val="tx1">
                    <a:lumMod val="50000"/>
                  </a:schemeClr>
                </a:solidFill>
                <a:hlinkClick r:id="rId4" tooltip="https://creativecommons.org/licenses/by-sa/3.0/"/>
              </a:rPr>
              <a:t>CC BY-SA</a:t>
            </a:r>
            <a:endParaRPr lang="en-US" sz="900" b="0" dirty="0">
              <a:solidFill>
                <a:schemeClr val="tx1">
                  <a:lumMod val="50000"/>
                </a:schemeClr>
              </a:solidFill>
            </a:endParaRPr>
          </a:p>
        </p:txBody>
      </p:sp>
      <p:pic>
        <p:nvPicPr>
          <p:cNvPr id="9" name="Picture 8">
            <a:extLst>
              <a:ext uri="{FF2B5EF4-FFF2-40B4-BE49-F238E27FC236}">
                <a16:creationId xmlns:a16="http://schemas.microsoft.com/office/drawing/2014/main" id="{45FEBA7C-2DE8-4455-8BD4-85FE71B4F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543295"/>
            <a:ext cx="1349167" cy="1190099"/>
          </a:xfrm>
          <a:prstGeom prst="rect">
            <a:avLst/>
          </a:prstGeom>
          <a:ln w="57150">
            <a:solidFill>
              <a:schemeClr val="tx1"/>
            </a:solidFill>
          </a:ln>
        </p:spPr>
      </p:pic>
      <p:sp>
        <p:nvSpPr>
          <p:cNvPr id="10" name="Content Placeholder 4">
            <a:extLst>
              <a:ext uri="{FF2B5EF4-FFF2-40B4-BE49-F238E27FC236}">
                <a16:creationId xmlns:a16="http://schemas.microsoft.com/office/drawing/2014/main" id="{1BF84A4F-81A0-4093-B598-1C155CC9D941}"/>
              </a:ext>
            </a:extLst>
          </p:cNvPr>
          <p:cNvSpPr txBox="1">
            <a:spLocks/>
          </p:cNvSpPr>
          <p:nvPr/>
        </p:nvSpPr>
        <p:spPr bwMode="auto">
          <a:xfrm>
            <a:off x="6994148" y="543295"/>
            <a:ext cx="1872208" cy="748381"/>
          </a:xfrm>
          <a:prstGeom prst="rect">
            <a:avLst/>
          </a:prstGeom>
          <a:solidFill>
            <a:schemeClr val="accent4">
              <a:lumMod val="90000"/>
            </a:schemeClr>
          </a:solidFill>
          <a:ln w="38100">
            <a:solidFill>
              <a:schemeClr val="tx1"/>
            </a:solidFill>
          </a:ln>
          <a:extLst/>
        </p:spPr>
        <p:txBody>
          <a:bodyPr vert="horz" wrap="square" lIns="91440" tIns="45720" rIns="91440" bIns="45720" numCol="1" rtlCol="0" anchor="t" anchorCtr="0" compatLnSpc="1">
            <a:prstTxWarp prst="textNoShape">
              <a:avLst/>
            </a:prstTxWarp>
            <a:normAutofit fontScale="70000" lnSpcReduction="20000"/>
          </a:bodyPr>
          <a:lstStyle>
            <a:lvl1pPr marL="0" indent="0" algn="l" rtl="0" eaLnBrk="0" fontAlgn="base" hangingPunct="0">
              <a:spcBef>
                <a:spcPct val="20000"/>
              </a:spcBef>
              <a:spcAft>
                <a:spcPct val="0"/>
              </a:spcAft>
              <a:buNone/>
              <a:defRPr sz="3200">
                <a:solidFill>
                  <a:schemeClr val="tx1"/>
                </a:solidFill>
                <a:latin typeface="+mn-lt"/>
                <a:ea typeface="+mn-ea"/>
                <a:cs typeface="+mn-cs"/>
              </a:defRPr>
            </a:lvl1pPr>
            <a:lvl2pPr marL="456348" indent="0" algn="l" rtl="0" eaLnBrk="0" fontAlgn="base" hangingPunct="0">
              <a:spcBef>
                <a:spcPct val="20000"/>
              </a:spcBef>
              <a:spcAft>
                <a:spcPct val="0"/>
              </a:spcAft>
              <a:buNone/>
              <a:defRPr sz="2800">
                <a:solidFill>
                  <a:schemeClr val="tx1"/>
                </a:solidFill>
                <a:latin typeface="+mn-lt"/>
              </a:defRPr>
            </a:lvl2pPr>
            <a:lvl3pPr marL="912696" indent="0" algn="l" rtl="0" eaLnBrk="0" fontAlgn="base" hangingPunct="0">
              <a:spcBef>
                <a:spcPct val="20000"/>
              </a:spcBef>
              <a:spcAft>
                <a:spcPct val="0"/>
              </a:spcAft>
              <a:buNone/>
              <a:defRPr sz="2400">
                <a:solidFill>
                  <a:schemeClr val="tx1"/>
                </a:solidFill>
                <a:latin typeface="+mn-lt"/>
              </a:defRPr>
            </a:lvl3pPr>
            <a:lvl4pPr marL="1369046" indent="0" algn="l" rtl="0" eaLnBrk="0" fontAlgn="base" hangingPunct="0">
              <a:spcBef>
                <a:spcPct val="20000"/>
              </a:spcBef>
              <a:spcAft>
                <a:spcPct val="0"/>
              </a:spcAft>
              <a:buNone/>
              <a:defRPr sz="2000">
                <a:solidFill>
                  <a:schemeClr val="tx1"/>
                </a:solidFill>
                <a:latin typeface="+mn-lt"/>
              </a:defRPr>
            </a:lvl4pPr>
            <a:lvl5pPr marL="1825394" indent="0" algn="l" rtl="0" eaLnBrk="0" fontAlgn="base" hangingPunct="0">
              <a:spcBef>
                <a:spcPct val="20000"/>
              </a:spcBef>
              <a:spcAft>
                <a:spcPct val="0"/>
              </a:spcAft>
              <a:buNone/>
              <a:defRPr sz="2000">
                <a:solidFill>
                  <a:schemeClr val="tx1"/>
                </a:solidFill>
                <a:latin typeface="+mn-lt"/>
              </a:defRPr>
            </a:lvl5pPr>
            <a:lvl6pPr marL="2281742" indent="0" algn="l" rtl="0" fontAlgn="base">
              <a:spcBef>
                <a:spcPct val="20000"/>
              </a:spcBef>
              <a:spcAft>
                <a:spcPct val="0"/>
              </a:spcAft>
              <a:buNone/>
              <a:defRPr sz="2000">
                <a:solidFill>
                  <a:schemeClr val="tx1"/>
                </a:solidFill>
                <a:latin typeface="+mn-lt"/>
              </a:defRPr>
            </a:lvl6pPr>
            <a:lvl7pPr marL="2738090" indent="0" algn="l" rtl="0" fontAlgn="base">
              <a:spcBef>
                <a:spcPct val="20000"/>
              </a:spcBef>
              <a:spcAft>
                <a:spcPct val="0"/>
              </a:spcAft>
              <a:buNone/>
              <a:defRPr sz="2000">
                <a:solidFill>
                  <a:schemeClr val="tx1"/>
                </a:solidFill>
                <a:latin typeface="+mn-lt"/>
              </a:defRPr>
            </a:lvl7pPr>
            <a:lvl8pPr marL="3194429" indent="0" algn="l" rtl="0" fontAlgn="base">
              <a:spcBef>
                <a:spcPct val="20000"/>
              </a:spcBef>
              <a:spcAft>
                <a:spcPct val="0"/>
              </a:spcAft>
              <a:buNone/>
              <a:defRPr sz="2000">
                <a:solidFill>
                  <a:schemeClr val="tx1"/>
                </a:solidFill>
                <a:latin typeface="+mn-lt"/>
              </a:defRPr>
            </a:lvl8pPr>
            <a:lvl9pPr marL="3650784" indent="0" algn="l" rtl="0" fontAlgn="base">
              <a:spcBef>
                <a:spcPct val="20000"/>
              </a:spcBef>
              <a:spcAft>
                <a:spcPct val="0"/>
              </a:spcAft>
              <a:buNone/>
              <a:defRPr sz="2000">
                <a:solidFill>
                  <a:schemeClr val="tx1"/>
                </a:solidFill>
                <a:latin typeface="+mn-lt"/>
              </a:defRPr>
            </a:lvl9pPr>
          </a:lstStyle>
          <a:p>
            <a:pPr algn="ctr"/>
            <a:r>
              <a:rPr lang="en-US" sz="2800" b="0" kern="0" dirty="0">
                <a:solidFill>
                  <a:schemeClr val="accent4">
                    <a:lumMod val="10000"/>
                  </a:schemeClr>
                </a:solidFill>
                <a:latin typeface="Berlin Sans FB Demi" panose="020E0802020502020306" pitchFamily="34" charset="0"/>
              </a:rPr>
              <a:t>Thursday</a:t>
            </a:r>
            <a:r>
              <a:rPr lang="EN-US" sz="2800" b="0" kern="0" dirty="0">
                <a:solidFill>
                  <a:schemeClr val="accent4">
                    <a:lumMod val="10000"/>
                  </a:schemeClr>
                </a:solidFill>
                <a:latin typeface="Berlin Sans FB Demi" panose="020E0802020502020306" pitchFamily="34" charset="0"/>
              </a:rPr>
              <a:t>,</a:t>
            </a:r>
            <a:endParaRPr lang="en-US" sz="2800" b="0" kern="0" dirty="0">
              <a:solidFill>
                <a:schemeClr val="accent4">
                  <a:lumMod val="10000"/>
                </a:schemeClr>
              </a:solidFill>
              <a:latin typeface="Berlin Sans FB Demi" panose="020E0802020502020306" pitchFamily="34" charset="0"/>
            </a:endParaRPr>
          </a:p>
          <a:p>
            <a:pPr algn="ctr"/>
            <a:r>
              <a:rPr lang="EN-US" b="0" kern="0" dirty="0">
                <a:solidFill>
                  <a:schemeClr val="accent4">
                    <a:lumMod val="10000"/>
                  </a:schemeClr>
                </a:solidFill>
                <a:latin typeface="Berlin Sans FB Demi" panose="020E0802020502020306" pitchFamily="34" charset="0"/>
              </a:rPr>
              <a:t>Sept. </a:t>
            </a:r>
            <a:r>
              <a:rPr lang="en-US" b="0" kern="0" dirty="0">
                <a:solidFill>
                  <a:schemeClr val="accent4">
                    <a:lumMod val="10000"/>
                  </a:schemeClr>
                </a:solidFill>
                <a:latin typeface="Berlin Sans FB Demi" panose="020E0802020502020306" pitchFamily="34" charset="0"/>
              </a:rPr>
              <a:t>27</a:t>
            </a:r>
            <a:r>
              <a:rPr lang="EN-US" sz="2800" b="0" kern="0" dirty="0">
                <a:solidFill>
                  <a:schemeClr val="accent4">
                    <a:lumMod val="10000"/>
                  </a:schemeClr>
                </a:solidFill>
                <a:latin typeface="Berlin Sans FB Demi" panose="020E0802020502020306" pitchFamily="34" charset="0"/>
              </a:rPr>
              <a:t>, </a:t>
            </a:r>
            <a:r>
              <a:rPr lang="EN-US" b="0" kern="0" dirty="0">
                <a:solidFill>
                  <a:schemeClr val="accent4">
                    <a:lumMod val="10000"/>
                  </a:schemeClr>
                </a:solidFill>
                <a:latin typeface="Berlin Sans FB Demi" panose="020E0802020502020306" pitchFamily="34" charset="0"/>
              </a:rPr>
              <a:t>2018</a:t>
            </a:r>
          </a:p>
        </p:txBody>
      </p:sp>
    </p:spTree>
    <p:extLst>
      <p:ext uri="{BB962C8B-B14F-4D97-AF65-F5344CB8AC3E}">
        <p14:creationId xmlns:p14="http://schemas.microsoft.com/office/powerpoint/2010/main" val="72814963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3"/>
          <p:cNvSpPr>
            <a:spLocks noChangeArrowheads="1" noChangeShapeType="1" noTextEdit="1"/>
          </p:cNvSpPr>
          <p:nvPr/>
        </p:nvSpPr>
        <p:spPr bwMode="auto">
          <a:xfrm>
            <a:off x="251783" y="476672"/>
            <a:ext cx="8208913" cy="1872208"/>
          </a:xfrm>
          <a:prstGeom prst="rect">
            <a:avLst/>
          </a:prstGeom>
        </p:spPr>
        <p:txBody>
          <a:bodyPr wrap="none" lIns="91262" tIns="45633" rIns="91262" bIns="45633" fromWordArt="1">
            <a:prstTxWarp prst="textPlain">
              <a:avLst>
                <a:gd name="adj" fmla="val 50009"/>
              </a:avLst>
            </a:prstTxWarp>
            <a:scene3d>
              <a:camera prst="legacyObliqueRight"/>
              <a:lightRig rig="legacyHarsh3" dir="t"/>
            </a:scene3d>
            <a:sp3d extrusionH="100000" prstMaterial="legacyMatte">
              <a:extrusionClr>
                <a:srgbClr val="6633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solidFill>
                  <a:srgbClr val="800000">
                    <a:alpha val="98822"/>
                  </a:srgbClr>
                </a:solidFill>
                <a:effectLst/>
                <a:uLnTx/>
                <a:uFillTx/>
                <a:latin typeface="Papyrus"/>
                <a:ea typeface="+mn-ea"/>
                <a:cs typeface="Arial" charset="0"/>
              </a:rPr>
              <a:t>KODIAK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solidFill>
                  <a:srgbClr val="800000">
                    <a:alpha val="98822"/>
                  </a:srgbClr>
                </a:solidFill>
                <a:effectLst/>
                <a:uLnTx/>
                <a:uFillTx/>
                <a:latin typeface="Papyrus"/>
                <a:ea typeface="+mn-ea"/>
                <a:cs typeface="Arial" charset="0"/>
              </a:rPr>
              <a:t>CLUBS</a:t>
            </a:r>
          </a:p>
        </p:txBody>
      </p:sp>
      <p:pic>
        <p:nvPicPr>
          <p:cNvPr id="9" name="Picture 4" descr="Bear full 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396" y="3572344"/>
            <a:ext cx="1997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0CC83F1-67B4-46A1-95F8-18788A692FD2}"/>
              </a:ext>
            </a:extLst>
          </p:cNvPr>
          <p:cNvSpPr/>
          <p:nvPr/>
        </p:nvSpPr>
        <p:spPr>
          <a:xfrm>
            <a:off x="4447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89385064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94A78C-C029-4EAA-BE46-1721F982B6FE}"/>
              </a:ext>
            </a:extLst>
          </p:cNvPr>
          <p:cNvPicPr>
            <a:picLocks noChangeAspect="1"/>
          </p:cNvPicPr>
          <p:nvPr/>
        </p:nvPicPr>
        <p:blipFill>
          <a:blip r:embed="rId2"/>
          <a:stretch>
            <a:fillRect/>
          </a:stretch>
        </p:blipFill>
        <p:spPr>
          <a:xfrm>
            <a:off x="7276" y="0"/>
            <a:ext cx="9129447" cy="6858000"/>
          </a:xfrm>
          <a:prstGeom prst="rect">
            <a:avLst/>
          </a:prstGeom>
        </p:spPr>
      </p:pic>
      <p:sp>
        <p:nvSpPr>
          <p:cNvPr id="2" name="TextBox 1">
            <a:extLst>
              <a:ext uri="{FF2B5EF4-FFF2-40B4-BE49-F238E27FC236}">
                <a16:creationId xmlns:a16="http://schemas.microsoft.com/office/drawing/2014/main" id="{76E7F62F-E2C1-48E4-8BF7-2903D284F703}"/>
              </a:ext>
            </a:extLst>
          </p:cNvPr>
          <p:cNvSpPr txBox="1"/>
          <p:nvPr/>
        </p:nvSpPr>
        <p:spPr>
          <a:xfrm>
            <a:off x="467544" y="764704"/>
            <a:ext cx="3672408" cy="646331"/>
          </a:xfrm>
          <a:prstGeom prst="rect">
            <a:avLst/>
          </a:prstGeom>
          <a:solidFill>
            <a:schemeClr val="bg1">
              <a:lumMod val="95000"/>
            </a:schemeClr>
          </a:solidFill>
        </p:spPr>
        <p:txBody>
          <a:bodyPr wrap="square" rtlCol="0">
            <a:spAutoFit/>
          </a:bodyPr>
          <a:lstStyle/>
          <a:p>
            <a:endParaRPr lang="en-US" dirty="0"/>
          </a:p>
          <a:p>
            <a:endParaRPr lang="en-US" dirty="0"/>
          </a:p>
        </p:txBody>
      </p:sp>
      <p:pic>
        <p:nvPicPr>
          <p:cNvPr id="5" name="Picture 4">
            <a:extLst>
              <a:ext uri="{FF2B5EF4-FFF2-40B4-BE49-F238E27FC236}">
                <a16:creationId xmlns:a16="http://schemas.microsoft.com/office/drawing/2014/main" id="{FCEEE9C2-BB26-4040-8A38-B54CDF1197FE}"/>
              </a:ext>
            </a:extLst>
          </p:cNvPr>
          <p:cNvPicPr>
            <a:picLocks noChangeAspect="1"/>
          </p:cNvPicPr>
          <p:nvPr/>
        </p:nvPicPr>
        <p:blipFill>
          <a:blip r:embed="rId3"/>
          <a:stretch>
            <a:fillRect/>
          </a:stretch>
        </p:blipFill>
        <p:spPr>
          <a:xfrm>
            <a:off x="1619672" y="4521443"/>
            <a:ext cx="394570" cy="593601"/>
          </a:xfrm>
          <a:prstGeom prst="rect">
            <a:avLst/>
          </a:prstGeom>
        </p:spPr>
      </p:pic>
      <p:pic>
        <p:nvPicPr>
          <p:cNvPr id="7" name="Picture 6">
            <a:extLst>
              <a:ext uri="{FF2B5EF4-FFF2-40B4-BE49-F238E27FC236}">
                <a16:creationId xmlns:a16="http://schemas.microsoft.com/office/drawing/2014/main" id="{CF48F86E-6339-455B-B013-A8F22F8E70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8424" y="4438544"/>
            <a:ext cx="430365" cy="647452"/>
          </a:xfrm>
          <a:prstGeom prst="rect">
            <a:avLst/>
          </a:prstGeom>
        </p:spPr>
      </p:pic>
      <p:pic>
        <p:nvPicPr>
          <p:cNvPr id="8" name="Picture 7">
            <a:extLst>
              <a:ext uri="{FF2B5EF4-FFF2-40B4-BE49-F238E27FC236}">
                <a16:creationId xmlns:a16="http://schemas.microsoft.com/office/drawing/2014/main" id="{1D8ECA2F-DA84-4EA7-B233-01CA8EFB79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483" y="4433446"/>
            <a:ext cx="430365" cy="647452"/>
          </a:xfrm>
          <a:prstGeom prst="rect">
            <a:avLst/>
          </a:prstGeom>
        </p:spPr>
      </p:pic>
      <p:pic>
        <p:nvPicPr>
          <p:cNvPr id="9" name="Picture 8">
            <a:extLst>
              <a:ext uri="{FF2B5EF4-FFF2-40B4-BE49-F238E27FC236}">
                <a16:creationId xmlns:a16="http://schemas.microsoft.com/office/drawing/2014/main" id="{6D4EACD2-A1F1-471A-B2C4-476E151FC9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73" y="4521443"/>
            <a:ext cx="430365" cy="647452"/>
          </a:xfrm>
          <a:prstGeom prst="rect">
            <a:avLst/>
          </a:prstGeom>
        </p:spPr>
      </p:pic>
      <p:pic>
        <p:nvPicPr>
          <p:cNvPr id="10" name="Picture 9">
            <a:extLst>
              <a:ext uri="{FF2B5EF4-FFF2-40B4-BE49-F238E27FC236}">
                <a16:creationId xmlns:a16="http://schemas.microsoft.com/office/drawing/2014/main" id="{122681CF-5D81-4B93-A048-EB85A6CF3D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762" y="4401418"/>
            <a:ext cx="430365" cy="647452"/>
          </a:xfrm>
          <a:prstGeom prst="rect">
            <a:avLst/>
          </a:prstGeom>
        </p:spPr>
      </p:pic>
      <p:pic>
        <p:nvPicPr>
          <p:cNvPr id="13" name="Picture 12">
            <a:extLst>
              <a:ext uri="{FF2B5EF4-FFF2-40B4-BE49-F238E27FC236}">
                <a16:creationId xmlns:a16="http://schemas.microsoft.com/office/drawing/2014/main" id="{FDB09FC1-9C46-4620-9740-CF0D7A9DB753}"/>
              </a:ext>
            </a:extLst>
          </p:cNvPr>
          <p:cNvPicPr>
            <a:picLocks noChangeAspect="1"/>
          </p:cNvPicPr>
          <p:nvPr/>
        </p:nvPicPr>
        <p:blipFill rotWithShape="1">
          <a:blip r:embed="rId5"/>
          <a:srcRect l="5452" t="19450" r="5440" b="31926"/>
          <a:stretch/>
        </p:blipFill>
        <p:spPr>
          <a:xfrm>
            <a:off x="2915816" y="5345427"/>
            <a:ext cx="1767343" cy="720080"/>
          </a:xfrm>
          <a:prstGeom prst="rect">
            <a:avLst/>
          </a:prstGeom>
        </p:spPr>
      </p:pic>
    </p:spTree>
    <p:extLst>
      <p:ext uri="{BB962C8B-B14F-4D97-AF65-F5344CB8AC3E}">
        <p14:creationId xmlns:p14="http://schemas.microsoft.com/office/powerpoint/2010/main" val="147163096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3825" y="0"/>
            <a:ext cx="8658732" cy="6755456"/>
          </a:xfrm>
          <a:prstGeom prst="rect">
            <a:avLst/>
          </a:prstGeom>
        </p:spPr>
      </p:pic>
    </p:spTree>
    <p:extLst>
      <p:ext uri="{BB962C8B-B14F-4D97-AF65-F5344CB8AC3E}">
        <p14:creationId xmlns:p14="http://schemas.microsoft.com/office/powerpoint/2010/main" val="35398918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0915"/>
            <a:ext cx="7772400" cy="1470025"/>
          </a:xfrm>
        </p:spPr>
        <p:txBody>
          <a:bodyPr/>
          <a:lstStyle/>
          <a:p>
            <a:r>
              <a:rPr lang="en-US" altLang="ko-KR" b="1" dirty="0"/>
              <a:t>Heritage Woods Key Club </a:t>
            </a:r>
            <a:endParaRPr lang="en-US" dirty="0"/>
          </a:p>
        </p:txBody>
      </p:sp>
      <p:sp>
        <p:nvSpPr>
          <p:cNvPr id="3" name="Subtitle 2"/>
          <p:cNvSpPr>
            <a:spLocks noGrp="1"/>
          </p:cNvSpPr>
          <p:nvPr>
            <p:ph type="subTitle" idx="1"/>
          </p:nvPr>
        </p:nvSpPr>
        <p:spPr>
          <a:xfrm>
            <a:off x="1879600" y="2971541"/>
            <a:ext cx="5309635" cy="865717"/>
          </a:xfrm>
        </p:spPr>
        <p:txBody>
          <a:bodyPr>
            <a:noAutofit/>
          </a:bodyPr>
          <a:lstStyle/>
          <a:p>
            <a:r>
              <a:rPr lang="en-US" altLang="ko-KR" sz="2800" b="1" dirty="0"/>
              <a:t>Come to room 201 at lunch</a:t>
            </a:r>
          </a:p>
          <a:p>
            <a:r>
              <a:rPr lang="en-US" altLang="ko-KR" sz="2800" b="1" dirty="0"/>
              <a:t>We</a:t>
            </a:r>
            <a:r>
              <a:rPr lang="ko-KR" altLang="en-US" sz="2800" b="1" dirty="0"/>
              <a:t> </a:t>
            </a:r>
            <a:r>
              <a:rPr lang="en-US" altLang="ko-KR" sz="2800" b="1" dirty="0"/>
              <a:t>meet every Thursday</a:t>
            </a:r>
          </a:p>
          <a:p>
            <a:r>
              <a:rPr lang="en-US" altLang="ko-KR" sz="2800" b="1" dirty="0"/>
              <a:t>It’s not too late to join!</a:t>
            </a:r>
          </a:p>
          <a:p>
            <a:endParaRPr lang="en-US" sz="2800" dirty="0"/>
          </a:p>
        </p:txBody>
      </p:sp>
      <p:pic>
        <p:nvPicPr>
          <p:cNvPr id="4" name="Picture 2" descr="Image result for key club powerpoint">
            <a:hlinkClick r:id="rId3"/>
            <a:extLst>
              <a:ext uri="{FF2B5EF4-FFF2-40B4-BE49-F238E27FC236}">
                <a16:creationId xmlns:a16="http://schemas.microsoft.com/office/drawing/2014/main" id="{B4A883C0-9D5E-43C2-8163-DE710C84E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555" y="2103267"/>
            <a:ext cx="1600200" cy="160734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10" descr="Image result for heritage woods kodiaks">
            <a:hlinkClick r:id="rId5"/>
            <a:extLst>
              <a:ext uri="{FF2B5EF4-FFF2-40B4-BE49-F238E27FC236}">
                <a16:creationId xmlns:a16="http://schemas.microsoft.com/office/drawing/2014/main" id="{A9080660-05F3-4FD0-B54E-314F92E4A2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235" y="2010487"/>
            <a:ext cx="1792904" cy="179290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2727475" y="2103267"/>
            <a:ext cx="3612374" cy="374461"/>
          </a:xfrm>
          <a:prstGeom prst="rect">
            <a:avLst/>
          </a:prstGeom>
        </p:spPr>
        <p:txBody>
          <a:bodyPr wrap="square">
            <a:spAutoFit/>
          </a:bodyPr>
          <a:lstStyle/>
          <a:p>
            <a:pPr lvl="0" algn="ctr" defTabSz="685800" latinLnBrk="1">
              <a:lnSpc>
                <a:spcPct val="90000"/>
              </a:lnSpc>
              <a:spcBef>
                <a:spcPts val="900"/>
              </a:spcBef>
              <a:spcAft>
                <a:spcPts val="150"/>
              </a:spcAft>
              <a:buClr>
                <a:srgbClr val="E48312"/>
              </a:buClr>
              <a:buSzPct val="100000"/>
              <a:defRPr/>
            </a:pPr>
            <a:r>
              <a:rPr lang="en-US" altLang="ko-KR" sz="2000" b="1" cap="all" spc="150" dirty="0">
                <a:solidFill>
                  <a:srgbClr val="637052"/>
                </a:solidFill>
                <a:latin typeface="Calibri Light" panose="020F0302020204030204"/>
                <a:ea typeface="맑은 고딕" panose="020B0503020000020004" pitchFamily="34" charset="-127"/>
              </a:rPr>
              <a:t>Caring-Our Way of life</a:t>
            </a:r>
          </a:p>
        </p:txBody>
      </p:sp>
      <p:sp>
        <p:nvSpPr>
          <p:cNvPr id="7" name="Rectangle 6"/>
          <p:cNvSpPr/>
          <p:nvPr/>
        </p:nvSpPr>
        <p:spPr>
          <a:xfrm>
            <a:off x="1661582" y="4585244"/>
            <a:ext cx="6796617" cy="1612749"/>
          </a:xfrm>
          <a:prstGeom prst="rect">
            <a:avLst/>
          </a:prstGeom>
        </p:spPr>
        <p:txBody>
          <a:bodyPr wrap="square">
            <a:spAutoFit/>
          </a:bodyPr>
          <a:lstStyle/>
          <a:p>
            <a:pPr marL="257175" lvl="0" indent="-257175" defTabSz="685800" latinLnBrk="1">
              <a:lnSpc>
                <a:spcPct val="90000"/>
              </a:lnSpc>
              <a:spcBef>
                <a:spcPts val="900"/>
              </a:spcBef>
              <a:spcAft>
                <a:spcPts val="150"/>
              </a:spcAft>
              <a:buClr>
                <a:srgbClr val="E48312"/>
              </a:buClr>
              <a:buSzPct val="100000"/>
              <a:buFont typeface="Arial" panose="020B0604020202020204" pitchFamily="34" charset="0"/>
              <a:buChar char="•"/>
              <a:defRPr/>
            </a:pPr>
            <a:r>
              <a:rPr lang="en-US" altLang="ko-KR" cap="all" spc="150" dirty="0">
                <a:solidFill>
                  <a:srgbClr val="637052"/>
                </a:solidFill>
                <a:latin typeface="Calibri Light" panose="020F0302020204030204"/>
                <a:ea typeface="맑은 고딕" panose="020B0503020000020004" pitchFamily="34" charset="-127"/>
              </a:rPr>
              <a:t>Need </a:t>
            </a:r>
            <a:r>
              <a:rPr lang="en-US" altLang="ko-KR" b="1" cap="all" spc="150" dirty="0">
                <a:solidFill>
                  <a:srgbClr val="637052"/>
                </a:solidFill>
                <a:latin typeface="Calibri Light" panose="020F0302020204030204"/>
                <a:ea typeface="맑은 고딕" panose="020B0503020000020004" pitchFamily="34" charset="-127"/>
              </a:rPr>
              <a:t>volunteer hours?</a:t>
            </a:r>
          </a:p>
          <a:p>
            <a:pPr marL="257175" lvl="0" indent="-257175" defTabSz="685800" latinLnBrk="1">
              <a:lnSpc>
                <a:spcPct val="90000"/>
              </a:lnSpc>
              <a:spcBef>
                <a:spcPts val="900"/>
              </a:spcBef>
              <a:spcAft>
                <a:spcPts val="150"/>
              </a:spcAft>
              <a:buClr>
                <a:srgbClr val="E48312"/>
              </a:buClr>
              <a:buSzPct val="100000"/>
              <a:buFont typeface="Arial" panose="020B0604020202020204" pitchFamily="34" charset="0"/>
              <a:buChar char="•"/>
              <a:defRPr/>
            </a:pPr>
            <a:r>
              <a:rPr lang="en-US" altLang="ko-KR" b="1" cap="all" spc="150" dirty="0">
                <a:solidFill>
                  <a:srgbClr val="637052"/>
                </a:solidFill>
                <a:latin typeface="Calibri Light" panose="020F0302020204030204"/>
                <a:ea typeface="맑은 고딕" panose="020B0503020000020004" pitchFamily="34" charset="-127"/>
              </a:rPr>
              <a:t>Opportunities </a:t>
            </a:r>
            <a:r>
              <a:rPr lang="en-US" altLang="ko-KR" cap="all" spc="150" dirty="0">
                <a:solidFill>
                  <a:srgbClr val="637052"/>
                </a:solidFill>
                <a:latin typeface="Calibri Light" panose="020F0302020204030204"/>
                <a:ea typeface="맑은 고딕" panose="020B0503020000020004" pitchFamily="34" charset="-127"/>
              </a:rPr>
              <a:t>to provide service and enrich your  sense of community</a:t>
            </a:r>
          </a:p>
          <a:p>
            <a:pPr marL="257175" lvl="0" indent="-257175" defTabSz="685800" latinLnBrk="1">
              <a:lnSpc>
                <a:spcPct val="90000"/>
              </a:lnSpc>
              <a:spcBef>
                <a:spcPts val="900"/>
              </a:spcBef>
              <a:spcAft>
                <a:spcPts val="150"/>
              </a:spcAft>
              <a:buClr>
                <a:srgbClr val="E48312"/>
              </a:buClr>
              <a:buSzPct val="100000"/>
              <a:buFont typeface="Arial" panose="020B0604020202020204" pitchFamily="34" charset="0"/>
              <a:buChar char="•"/>
              <a:defRPr/>
            </a:pPr>
            <a:r>
              <a:rPr lang="en-US" altLang="ko-KR" b="1" cap="all" spc="150" dirty="0">
                <a:solidFill>
                  <a:srgbClr val="637052"/>
                </a:solidFill>
                <a:latin typeface="Calibri Light" panose="020F0302020204030204"/>
                <a:ea typeface="맑은 고딕" panose="020B0503020000020004" pitchFamily="34" charset="-127"/>
              </a:rPr>
              <a:t>oldest </a:t>
            </a:r>
            <a:r>
              <a:rPr lang="en-US" altLang="ko-KR" cap="all" spc="150" dirty="0">
                <a:solidFill>
                  <a:srgbClr val="637052"/>
                </a:solidFill>
                <a:latin typeface="Calibri Light" panose="020F0302020204030204"/>
                <a:ea typeface="맑은 고딕" panose="020B0503020000020004" pitchFamily="34" charset="-127"/>
              </a:rPr>
              <a:t>and</a:t>
            </a:r>
            <a:r>
              <a:rPr lang="en-US" altLang="ko-KR" b="1" cap="all" spc="150" dirty="0">
                <a:solidFill>
                  <a:srgbClr val="637052"/>
                </a:solidFill>
                <a:latin typeface="Calibri Light" panose="020F0302020204030204"/>
                <a:ea typeface="맑은 고딕" panose="020B0503020000020004" pitchFamily="34" charset="-127"/>
              </a:rPr>
              <a:t> largest </a:t>
            </a:r>
            <a:r>
              <a:rPr lang="en-US" altLang="ko-KR" cap="all" spc="150" dirty="0">
                <a:solidFill>
                  <a:srgbClr val="637052"/>
                </a:solidFill>
                <a:latin typeface="Calibri Light" panose="020F0302020204030204"/>
                <a:ea typeface="맑은 고딕" panose="020B0503020000020004" pitchFamily="34" charset="-127"/>
              </a:rPr>
              <a:t>student led program for high school students</a:t>
            </a:r>
            <a:endParaRPr lang="ko-KR" altLang="en-US" cap="all" spc="150" dirty="0">
              <a:solidFill>
                <a:srgbClr val="637052"/>
              </a:solidFill>
              <a:latin typeface="Calibri Light" panose="020F0302020204030204"/>
              <a:ea typeface="맑은 고딕" panose="020B0503020000020004" pitchFamily="34" charset="-127"/>
            </a:endParaRPr>
          </a:p>
        </p:txBody>
      </p:sp>
      <p:pic>
        <p:nvPicPr>
          <p:cNvPr id="8" name="Picture 12" descr="Image result for key club key">
            <a:hlinkClick r:id="rId7"/>
            <a:extLst>
              <a:ext uri="{FF2B5EF4-FFF2-40B4-BE49-F238E27FC236}">
                <a16:creationId xmlns:a16="http://schemas.microsoft.com/office/drawing/2014/main" id="{CC9FBDBF-FB15-4AF1-8781-E31E97C910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63" y="4998625"/>
            <a:ext cx="1636119" cy="7242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1322926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2BD34F-A4E0-4D96-9425-9DFAC38D5D76}"/>
              </a:ext>
            </a:extLst>
          </p:cNvPr>
          <p:cNvPicPr>
            <a:picLocks noChangeAspect="1"/>
          </p:cNvPicPr>
          <p:nvPr/>
        </p:nvPicPr>
        <p:blipFill>
          <a:blip r:embed="rId2"/>
          <a:stretch>
            <a:fillRect/>
          </a:stretch>
        </p:blipFill>
        <p:spPr>
          <a:xfrm>
            <a:off x="-9015" y="836712"/>
            <a:ext cx="9153015" cy="5148571"/>
          </a:xfrm>
          <a:prstGeom prst="rect">
            <a:avLst/>
          </a:prstGeom>
        </p:spPr>
      </p:pic>
    </p:spTree>
    <p:extLst>
      <p:ext uri="{BB962C8B-B14F-4D97-AF65-F5344CB8AC3E}">
        <p14:creationId xmlns:p14="http://schemas.microsoft.com/office/powerpoint/2010/main" val="238443286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17415" y="966418"/>
            <a:ext cx="5713961" cy="669941"/>
          </a:xfrm>
        </p:spPr>
        <p:txBody>
          <a:bodyPr>
            <a:noAutofit/>
          </a:bodyPr>
          <a:lstStyle/>
          <a:p>
            <a:pPr algn="ctr"/>
            <a:r>
              <a:rPr lang="en-US" sz="3600" b="1" dirty="0">
                <a:solidFill>
                  <a:srgbClr val="0033AD"/>
                </a:solidFill>
                <a:latin typeface="+mn-lt"/>
              </a:rPr>
              <a:t>Model United Nations Club </a:t>
            </a:r>
          </a:p>
        </p:txBody>
      </p:sp>
      <p:sp>
        <p:nvSpPr>
          <p:cNvPr id="6" name="Content Placeholder 5"/>
          <p:cNvSpPr>
            <a:spLocks noGrp="1"/>
          </p:cNvSpPr>
          <p:nvPr>
            <p:ph idx="1"/>
          </p:nvPr>
        </p:nvSpPr>
        <p:spPr>
          <a:xfrm>
            <a:off x="1547665" y="2024844"/>
            <a:ext cx="5983712" cy="4212468"/>
          </a:xfrm>
        </p:spPr>
        <p:txBody>
          <a:bodyPr>
            <a:normAutofit/>
          </a:bodyPr>
          <a:lstStyle/>
          <a:p>
            <a:pPr marL="0" indent="0">
              <a:buNone/>
            </a:pPr>
            <a:r>
              <a:rPr lang="en-US" sz="2000" dirty="0">
                <a:latin typeface="Cooper Black" panose="0208090404030B020404" pitchFamily="18" charset="0"/>
              </a:rPr>
              <a:t>Interested in improving your debating skills and learning about international issues?</a:t>
            </a:r>
          </a:p>
          <a:p>
            <a:pPr marL="0" indent="0" algn="ctr">
              <a:buNone/>
            </a:pPr>
            <a:r>
              <a:rPr lang="en-US" sz="3000" dirty="0">
                <a:latin typeface="Cooper Black" panose="0208090404030B020404" pitchFamily="18" charset="0"/>
              </a:rPr>
              <a:t>Come to </a:t>
            </a:r>
            <a:r>
              <a:rPr lang="en-US" sz="3000" dirty="0">
                <a:solidFill>
                  <a:srgbClr val="0033AD"/>
                </a:solidFill>
                <a:latin typeface="Cooper Black" panose="0208090404030B020404" pitchFamily="18" charset="0"/>
              </a:rPr>
              <a:t>room 235</a:t>
            </a:r>
            <a:r>
              <a:rPr lang="en-US" sz="3000" dirty="0">
                <a:latin typeface="Cooper Black" panose="0208090404030B020404" pitchFamily="18" charset="0"/>
              </a:rPr>
              <a:t> on </a:t>
            </a:r>
            <a:r>
              <a:rPr lang="en-US" sz="3000" dirty="0">
                <a:solidFill>
                  <a:srgbClr val="0033AD"/>
                </a:solidFill>
                <a:latin typeface="Cooper Black" panose="0208090404030B020404" pitchFamily="18" charset="0"/>
              </a:rPr>
              <a:t>Fridays @ lunch.</a:t>
            </a:r>
          </a:p>
          <a:p>
            <a:pPr marL="0" indent="0">
              <a:buNone/>
            </a:pPr>
            <a:endParaRPr lang="en-US" sz="1350" dirty="0">
              <a:latin typeface="Cooper Black" panose="0208090404030B020404" pitchFamily="18" charset="0"/>
            </a:endParaRPr>
          </a:p>
          <a:p>
            <a:pPr marL="0" indent="0">
              <a:buNone/>
            </a:pPr>
            <a:endParaRPr lang="en-US" sz="1350" dirty="0">
              <a:latin typeface="Cooper Black" panose="0208090404030B020404" pitchFamily="18" charset="0"/>
            </a:endParaRPr>
          </a:p>
          <a:p>
            <a:pPr marL="0" indent="0">
              <a:buNone/>
            </a:pPr>
            <a:endParaRPr lang="en-US" sz="1350" dirty="0">
              <a:latin typeface="Cooper Black" panose="0208090404030B020404" pitchFamily="18" charset="0"/>
            </a:endParaRPr>
          </a:p>
          <a:p>
            <a:pPr marL="0" indent="0">
              <a:buNone/>
            </a:pPr>
            <a:endParaRPr lang="en-US" sz="1350" dirty="0">
              <a:latin typeface="Cooper Black" panose="0208090404030B020404" pitchFamily="18" charset="0"/>
            </a:endParaRPr>
          </a:p>
          <a:p>
            <a:pPr marL="0" indent="0">
              <a:buNone/>
            </a:pPr>
            <a:endParaRPr lang="en-US" sz="1350" dirty="0">
              <a:latin typeface="Cooper Black" panose="0208090404030B020404" pitchFamily="18" charset="0"/>
            </a:endParaRPr>
          </a:p>
          <a:p>
            <a:pPr marL="0" indent="0">
              <a:buNone/>
            </a:pPr>
            <a:endParaRPr lang="en-US" sz="1350" dirty="0">
              <a:latin typeface="Cooper Black" panose="0208090404030B020404" pitchFamily="18" charset="0"/>
            </a:endParaRPr>
          </a:p>
          <a:p>
            <a:pPr marL="0" indent="0" algn="ctr">
              <a:buNone/>
            </a:pPr>
            <a:endParaRPr lang="en-US" sz="1350" dirty="0">
              <a:latin typeface="Cooper Black" panose="0208090404030B020404" pitchFamily="18" charset="0"/>
            </a:endParaRPr>
          </a:p>
          <a:p>
            <a:pPr marL="0" indent="0" algn="ctr">
              <a:buNone/>
            </a:pPr>
            <a:endParaRPr lang="en-US" sz="1350" dirty="0">
              <a:latin typeface="Cooper Black" panose="0208090404030B020404" pitchFamily="18" charset="0"/>
            </a:endParaRPr>
          </a:p>
          <a:p>
            <a:pPr marL="0" indent="0" algn="ctr">
              <a:buNone/>
            </a:pPr>
            <a:r>
              <a:rPr lang="en-US" sz="1600" dirty="0">
                <a:latin typeface="Cooper Black" panose="0208090404030B020404" pitchFamily="18" charset="0"/>
              </a:rPr>
              <a:t>See Mr. Chaffee if you have any questions.</a:t>
            </a:r>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861048"/>
            <a:ext cx="2417497" cy="12975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33" y="3861048"/>
            <a:ext cx="1520165" cy="1297586"/>
          </a:xfrm>
          <a:prstGeom prst="rect">
            <a:avLst/>
          </a:prstGeom>
        </p:spPr>
      </p:pic>
    </p:spTree>
    <p:extLst>
      <p:ext uri="{BB962C8B-B14F-4D97-AF65-F5344CB8AC3E}">
        <p14:creationId xmlns:p14="http://schemas.microsoft.com/office/powerpoint/2010/main" val="2343665749"/>
      </p:ext>
    </p:extLst>
  </p:cSld>
  <p:clrMapOvr>
    <a:masterClrMapping/>
  </p:clrMapOvr>
  <mc:AlternateContent xmlns:mc="http://schemas.openxmlformats.org/markup-compatibility/2006" xmlns:p14="http://schemas.microsoft.com/office/powerpoint/2010/main">
    <mc:Choice Requires="p14">
      <p:transition p14:dur="200" advClick="0" advTm="5000"/>
    </mc:Choice>
    <mc:Fallback xmlns="">
      <p:transition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6528"/>
            <a:ext cx="9144000" cy="5204222"/>
          </a:xfrm>
          <a:prstGeom prst="rect">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048406" y="796529"/>
            <a:ext cx="6858000" cy="1292772"/>
          </a:xfrm>
        </p:spPr>
        <p:txBody>
          <a:bodyPr>
            <a:noAutofit/>
          </a:bodyPr>
          <a:lstStyle/>
          <a:p>
            <a:r>
              <a:rPr lang="en-US" sz="4950" b="1" u="sng" dirty="0">
                <a:solidFill>
                  <a:schemeClr val="bg1"/>
                </a:solidFill>
              </a:rPr>
              <a:t>KWAP FUNDRAISER!!</a:t>
            </a:r>
            <a:br>
              <a:rPr lang="en-US" sz="6000" b="1" u="sng" dirty="0">
                <a:solidFill>
                  <a:schemeClr val="bg1"/>
                </a:solidFill>
              </a:rPr>
            </a:br>
            <a:r>
              <a:rPr lang="en-US" sz="3600" b="1" dirty="0" err="1">
                <a:solidFill>
                  <a:schemeClr val="bg1"/>
                </a:solidFill>
              </a:rPr>
              <a:t>Toonie</a:t>
            </a:r>
            <a:r>
              <a:rPr lang="en-US" sz="3600" b="1" dirty="0">
                <a:solidFill>
                  <a:schemeClr val="bg1"/>
                </a:solidFill>
              </a:rPr>
              <a:t> Tuesdays!! </a:t>
            </a:r>
            <a:endParaRPr lang="en-US" b="1" u="sng" dirty="0">
              <a:solidFill>
                <a:schemeClr val="bg1"/>
              </a:solidFill>
            </a:endParaRPr>
          </a:p>
        </p:txBody>
      </p:sp>
      <p:sp>
        <p:nvSpPr>
          <p:cNvPr id="3" name="Subtitle 2"/>
          <p:cNvSpPr>
            <a:spLocks noGrp="1"/>
          </p:cNvSpPr>
          <p:nvPr>
            <p:ph type="subTitle" idx="1"/>
          </p:nvPr>
        </p:nvSpPr>
        <p:spPr>
          <a:xfrm>
            <a:off x="311369" y="2284031"/>
            <a:ext cx="8521262" cy="2307546"/>
          </a:xfrm>
        </p:spPr>
        <p:txBody>
          <a:bodyPr>
            <a:normAutofit fontScale="55000" lnSpcReduction="20000"/>
          </a:bodyPr>
          <a:lstStyle/>
          <a:p>
            <a:r>
              <a:rPr lang="en-US" sz="3375" dirty="0">
                <a:solidFill>
                  <a:schemeClr val="bg1"/>
                </a:solidFill>
              </a:rPr>
              <a:t>N</a:t>
            </a:r>
            <a:r>
              <a:rPr lang="en-US" sz="4350" dirty="0">
                <a:solidFill>
                  <a:schemeClr val="bg1"/>
                </a:solidFill>
              </a:rPr>
              <a:t>ext week October 2</a:t>
            </a:r>
            <a:r>
              <a:rPr lang="en-US" sz="4350" baseline="30000" dirty="0">
                <a:solidFill>
                  <a:schemeClr val="bg1"/>
                </a:solidFill>
              </a:rPr>
              <a:t>nd </a:t>
            </a:r>
            <a:r>
              <a:rPr lang="en-US" sz="3375" dirty="0">
                <a:solidFill>
                  <a:schemeClr val="bg1"/>
                </a:solidFill>
              </a:rPr>
              <a:t>starting at 7:50 am, KWAP will be selling </a:t>
            </a:r>
            <a:r>
              <a:rPr lang="en-US" sz="4725" dirty="0">
                <a:solidFill>
                  <a:schemeClr val="bg1"/>
                </a:solidFill>
              </a:rPr>
              <a:t>Starbucks coffee </a:t>
            </a:r>
            <a:r>
              <a:rPr lang="en-US" sz="3375" dirty="0">
                <a:solidFill>
                  <a:schemeClr val="bg1"/>
                </a:solidFill>
              </a:rPr>
              <a:t>and a </a:t>
            </a:r>
            <a:r>
              <a:rPr lang="en-US" sz="3375" dirty="0" err="1">
                <a:solidFill>
                  <a:schemeClr val="bg1"/>
                </a:solidFill>
              </a:rPr>
              <a:t>timbit</a:t>
            </a:r>
            <a:r>
              <a:rPr lang="en-US" sz="3375" dirty="0">
                <a:solidFill>
                  <a:schemeClr val="bg1"/>
                </a:solidFill>
              </a:rPr>
              <a:t> for just </a:t>
            </a:r>
            <a:r>
              <a:rPr lang="en-US" sz="5775" dirty="0">
                <a:solidFill>
                  <a:schemeClr val="bg1"/>
                </a:solidFill>
              </a:rPr>
              <a:t>2$!!</a:t>
            </a:r>
          </a:p>
          <a:p>
            <a:endParaRPr lang="en-US" sz="3375" dirty="0">
              <a:solidFill>
                <a:schemeClr val="bg1"/>
              </a:solidFill>
            </a:endParaRPr>
          </a:p>
          <a:p>
            <a:r>
              <a:rPr lang="en-US" sz="3375" dirty="0">
                <a:solidFill>
                  <a:schemeClr val="bg1"/>
                </a:solidFill>
              </a:rPr>
              <a:t>All proceeds go to buying new socks and underwear for the people living on the downtown eastside! </a:t>
            </a:r>
          </a:p>
          <a:p>
            <a:endParaRPr lang="en-US" sz="3375" dirty="0">
              <a:solidFill>
                <a:schemeClr val="bg1"/>
              </a:solidFill>
            </a:endParaRPr>
          </a:p>
          <a:p>
            <a:r>
              <a:rPr lang="en-US" dirty="0"/>
              <a:t> </a:t>
            </a:r>
          </a:p>
          <a:p>
            <a:endParaRPr lang="en-US" dirty="0"/>
          </a:p>
        </p:txBody>
      </p:sp>
      <p:sp>
        <p:nvSpPr>
          <p:cNvPr id="6" name="TextBox 5"/>
          <p:cNvSpPr txBox="1"/>
          <p:nvPr/>
        </p:nvSpPr>
        <p:spPr>
          <a:xfrm rot="20141515">
            <a:off x="5349097" y="4227507"/>
            <a:ext cx="3431343" cy="1015663"/>
          </a:xfrm>
          <a:prstGeom prst="rect">
            <a:avLst/>
          </a:prstGeom>
          <a:noFill/>
        </p:spPr>
        <p:txBody>
          <a:bodyPr wrap="square" rtlCol="0">
            <a:spAutoFit/>
          </a:bodyPr>
          <a:lstStyle/>
          <a:p>
            <a:r>
              <a:rPr lang="en-US" sz="3000" dirty="0">
                <a:solidFill>
                  <a:schemeClr val="bg1"/>
                </a:solidFill>
              </a:rPr>
              <a:t>Start off your morning right!!!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4553">
            <a:off x="1860022" y="4286166"/>
            <a:ext cx="1751595" cy="149222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13049">
            <a:off x="596954" y="4286167"/>
            <a:ext cx="1138278" cy="1346160"/>
          </a:xfrm>
          <a:prstGeom prst="rect">
            <a:avLst/>
          </a:prstGeom>
        </p:spPr>
      </p:pic>
    </p:spTree>
    <p:extLst>
      <p:ext uri="{BB962C8B-B14F-4D97-AF65-F5344CB8AC3E}">
        <p14:creationId xmlns:p14="http://schemas.microsoft.com/office/powerpoint/2010/main" val="181879431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5250"/>
            <a:ext cx="9117263" cy="6489555"/>
          </a:xfrm>
          <a:prstGeom prst="rect">
            <a:avLst/>
          </a:prstGeom>
        </p:spPr>
      </p:pic>
    </p:spTree>
    <p:extLst>
      <p:ext uri="{BB962C8B-B14F-4D97-AF65-F5344CB8AC3E}">
        <p14:creationId xmlns:p14="http://schemas.microsoft.com/office/powerpoint/2010/main" val="179832879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3"/>
          <p:cNvSpPr>
            <a:spLocks noChangeArrowheads="1" noChangeShapeType="1" noTextEdit="1"/>
          </p:cNvSpPr>
          <p:nvPr/>
        </p:nvSpPr>
        <p:spPr bwMode="auto">
          <a:xfrm>
            <a:off x="714375" y="1143003"/>
            <a:ext cx="7556500" cy="1943100"/>
          </a:xfrm>
          <a:prstGeom prst="rect">
            <a:avLst/>
          </a:prstGeom>
        </p:spPr>
        <p:txBody>
          <a:bodyPr wrap="none" lIns="91262" tIns="45633" rIns="91262" bIns="45633" fromWordArt="1">
            <a:prstTxWarp prst="textPlain">
              <a:avLst>
                <a:gd name="adj" fmla="val 50009"/>
              </a:avLst>
            </a:prstTxWarp>
            <a:scene3d>
              <a:camera prst="legacyObliqueRight"/>
              <a:lightRig rig="legacyHarsh3" dir="t"/>
            </a:scene3d>
            <a:sp3d extrusionH="100000" prstMaterial="legacyMatte">
              <a:extrusionClr>
                <a:srgbClr val="663300"/>
              </a:extrusionClr>
            </a:sp3d>
          </a:bodyPr>
          <a:lstStyle/>
          <a:p>
            <a:pPr algn="ctr"/>
            <a:r>
              <a:rPr lang="en-US" sz="3600" kern="10" dirty="0">
                <a:ln w="9525">
                  <a:round/>
                  <a:headEnd/>
                  <a:tailEnd/>
                </a:ln>
                <a:solidFill>
                  <a:srgbClr val="800000">
                    <a:alpha val="98822"/>
                  </a:srgbClr>
                </a:solidFill>
                <a:latin typeface="Papyrus"/>
              </a:rPr>
              <a:t>REPEAT</a:t>
            </a:r>
          </a:p>
          <a:p>
            <a:pPr algn="ctr"/>
            <a:r>
              <a:rPr lang="en-US" sz="3600" kern="10" dirty="0">
                <a:ln w="9525">
                  <a:round/>
                  <a:headEnd/>
                  <a:tailEnd/>
                </a:ln>
                <a:solidFill>
                  <a:srgbClr val="800000">
                    <a:alpha val="98822"/>
                  </a:srgbClr>
                </a:solidFill>
                <a:latin typeface="Papyrus"/>
              </a:rPr>
              <a:t>NOTICES</a:t>
            </a:r>
          </a:p>
        </p:txBody>
      </p:sp>
      <p:pic>
        <p:nvPicPr>
          <p:cNvPr id="14339" name="Picture 4" descr="Bear full 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402" y="3572354"/>
            <a:ext cx="1997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A1F71-1A69-4DC3-8488-86AF7263A9B1}"/>
              </a:ext>
            </a:extLst>
          </p:cNvPr>
          <p:cNvSpPr>
            <a:spLocks noGrp="1"/>
          </p:cNvSpPr>
          <p:nvPr>
            <p:ph type="title"/>
          </p:nvPr>
        </p:nvSpPr>
        <p:spPr/>
        <p:txBody>
          <a:bodyPr/>
          <a:lstStyle/>
          <a:p>
            <a:r>
              <a:rPr lang="en-US" dirty="0"/>
              <a:t>WE HAVE A New Charging Station!</a:t>
            </a:r>
          </a:p>
        </p:txBody>
      </p:sp>
      <p:sp>
        <p:nvSpPr>
          <p:cNvPr id="3" name="Content Placeholder 2">
            <a:extLst>
              <a:ext uri="{FF2B5EF4-FFF2-40B4-BE49-F238E27FC236}">
                <a16:creationId xmlns:a16="http://schemas.microsoft.com/office/drawing/2014/main" id="{CA74CB21-AAF8-4BB3-BB5F-126D12422E7F}"/>
              </a:ext>
            </a:extLst>
          </p:cNvPr>
          <p:cNvSpPr>
            <a:spLocks noGrp="1"/>
          </p:cNvSpPr>
          <p:nvPr>
            <p:ph sz="quarter" idx="13"/>
          </p:nvPr>
        </p:nvSpPr>
        <p:spPr/>
        <p:txBody>
          <a:bodyPr/>
          <a:lstStyle/>
          <a:p>
            <a:pPr marL="0" indent="0">
              <a:buNone/>
            </a:pPr>
            <a:r>
              <a:rPr lang="en-US" dirty="0"/>
              <a:t>	Located across from the main office in the grand hall</a:t>
            </a:r>
          </a:p>
          <a:p>
            <a:endParaRPr lang="en-US" dirty="0"/>
          </a:p>
        </p:txBody>
      </p:sp>
      <p:pic>
        <p:nvPicPr>
          <p:cNvPr id="4" name="Picture 3">
            <a:extLst>
              <a:ext uri="{FF2B5EF4-FFF2-40B4-BE49-F238E27FC236}">
                <a16:creationId xmlns:a16="http://schemas.microsoft.com/office/drawing/2014/main" id="{C1F8FA78-6E84-4A0C-A420-5C72E531CCE1}"/>
              </a:ext>
            </a:extLst>
          </p:cNvPr>
          <p:cNvPicPr>
            <a:picLocks noChangeAspect="1"/>
          </p:cNvPicPr>
          <p:nvPr/>
        </p:nvPicPr>
        <p:blipFill>
          <a:blip r:embed="rId2"/>
          <a:stretch>
            <a:fillRect/>
          </a:stretch>
        </p:blipFill>
        <p:spPr>
          <a:xfrm>
            <a:off x="1187624" y="2852936"/>
            <a:ext cx="5688632" cy="2884518"/>
          </a:xfrm>
          <a:prstGeom prst="rect">
            <a:avLst/>
          </a:prstGeom>
        </p:spPr>
      </p:pic>
    </p:spTree>
    <p:extLst>
      <p:ext uri="{BB962C8B-B14F-4D97-AF65-F5344CB8AC3E}">
        <p14:creationId xmlns:p14="http://schemas.microsoft.com/office/powerpoint/2010/main" val="74537815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C93A-9617-40DF-915F-A4868B69199D}"/>
              </a:ext>
            </a:extLst>
          </p:cNvPr>
          <p:cNvSpPr>
            <a:spLocks noGrp="1"/>
          </p:cNvSpPr>
          <p:nvPr>
            <p:ph type="title"/>
          </p:nvPr>
        </p:nvSpPr>
        <p:spPr>
          <a:ln>
            <a:solidFill>
              <a:schemeClr val="tx1">
                <a:lumMod val="95000"/>
              </a:schemeClr>
            </a:solidFill>
          </a:ln>
        </p:spPr>
        <p:txBody>
          <a:bodyPr/>
          <a:lstStyle/>
          <a:p>
            <a:r>
              <a:rPr lang="en-US" b="1" dirty="0"/>
              <a:t>ATTENTION GRADE 12s</a:t>
            </a:r>
          </a:p>
        </p:txBody>
      </p:sp>
      <p:sp>
        <p:nvSpPr>
          <p:cNvPr id="3" name="Content Placeholder 2">
            <a:extLst>
              <a:ext uri="{FF2B5EF4-FFF2-40B4-BE49-F238E27FC236}">
                <a16:creationId xmlns:a16="http://schemas.microsoft.com/office/drawing/2014/main" id="{B8D369DD-ED5C-4163-9683-E5C970622C7B}"/>
              </a:ext>
            </a:extLst>
          </p:cNvPr>
          <p:cNvSpPr>
            <a:spLocks noGrp="1"/>
          </p:cNvSpPr>
          <p:nvPr>
            <p:ph idx="1"/>
          </p:nvPr>
        </p:nvSpPr>
        <p:spPr/>
        <p:txBody>
          <a:bodyPr/>
          <a:lstStyle/>
          <a:p>
            <a:pPr marL="0" indent="0" algn="ctr">
              <a:buNone/>
            </a:pPr>
            <a:r>
              <a:rPr lang="en-US" sz="3600" dirty="0"/>
              <a:t>All Grade 12s are invited to attend an information session regarding Grad Transitions </a:t>
            </a:r>
            <a:r>
              <a:rPr lang="en-US" sz="3600" b="1" dirty="0"/>
              <a:t>at flex, this Friday, Sept 28th</a:t>
            </a:r>
            <a:r>
              <a:rPr lang="en-US" sz="3600" dirty="0"/>
              <a:t>.  </a:t>
            </a:r>
          </a:p>
          <a:p>
            <a:pPr marL="0" indent="0" algn="ctr">
              <a:buNone/>
            </a:pPr>
            <a:endParaRPr lang="en-US" sz="3600" dirty="0"/>
          </a:p>
          <a:p>
            <a:pPr marL="0" indent="0" algn="ctr">
              <a:buNone/>
            </a:pPr>
            <a:r>
              <a:rPr lang="en-US" sz="3600" dirty="0"/>
              <a:t>It's in your best interest to be there as GT is required for graduation.  </a:t>
            </a:r>
          </a:p>
          <a:p>
            <a:pPr marL="0" indent="0" algn="ctr">
              <a:buNone/>
            </a:pPr>
            <a:r>
              <a:rPr lang="en-US" sz="3600" dirty="0"/>
              <a:t>See you in the </a:t>
            </a:r>
            <a:r>
              <a:rPr lang="en-US" sz="3600" b="1" dirty="0"/>
              <a:t>Theatre</a:t>
            </a:r>
            <a:r>
              <a:rPr lang="en-US" sz="3600" dirty="0"/>
              <a:t>.</a:t>
            </a:r>
          </a:p>
        </p:txBody>
      </p:sp>
    </p:spTree>
    <p:extLst>
      <p:ext uri="{BB962C8B-B14F-4D97-AF65-F5344CB8AC3E}">
        <p14:creationId xmlns:p14="http://schemas.microsoft.com/office/powerpoint/2010/main" val="190048255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216" y="-99392"/>
            <a:ext cx="9142413" cy="6804008"/>
          </a:xfrm>
          <a:prstGeom prst="rect">
            <a:avLst/>
          </a:prstGeom>
        </p:spPr>
      </p:pic>
      <p:sp>
        <p:nvSpPr>
          <p:cNvPr id="2" name="TextBox 1">
            <a:extLst>
              <a:ext uri="{FF2B5EF4-FFF2-40B4-BE49-F238E27FC236}">
                <a16:creationId xmlns:a16="http://schemas.microsoft.com/office/drawing/2014/main" id="{A68F586F-00F4-4E57-A589-654AD9B074A3}"/>
              </a:ext>
            </a:extLst>
          </p:cNvPr>
          <p:cNvSpPr txBox="1"/>
          <p:nvPr/>
        </p:nvSpPr>
        <p:spPr>
          <a:xfrm rot="20661262">
            <a:off x="1705463" y="1380066"/>
            <a:ext cx="1944216" cy="369332"/>
          </a:xfrm>
          <a:prstGeom prst="rect">
            <a:avLst/>
          </a:prstGeom>
          <a:noFill/>
        </p:spPr>
        <p:txBody>
          <a:bodyPr wrap="square" rtlCol="0">
            <a:spAutoFit/>
          </a:bodyPr>
          <a:lstStyle/>
          <a:p>
            <a:r>
              <a:rPr lang="en-US" dirty="0">
                <a:solidFill>
                  <a:srgbClr val="FF6600"/>
                </a:solidFill>
              </a:rPr>
              <a:t>THIS FRIDAY!</a:t>
            </a:r>
          </a:p>
        </p:txBody>
      </p:sp>
    </p:spTree>
    <p:extLst>
      <p:ext uri="{BB962C8B-B14F-4D97-AF65-F5344CB8AC3E}">
        <p14:creationId xmlns:p14="http://schemas.microsoft.com/office/powerpoint/2010/main" val="353447104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6B9B7F9-06C1-4762-B102-1FD71E227BDD}"/>
              </a:ext>
            </a:extLst>
          </p:cNvPr>
          <p:cNvSpPr>
            <a:spLocks noGrp="1"/>
          </p:cNvSpPr>
          <p:nvPr>
            <p:ph idx="1"/>
          </p:nvPr>
        </p:nvSpPr>
        <p:spPr>
          <a:xfrm>
            <a:off x="3420690" y="1628800"/>
            <a:ext cx="5111750" cy="4523639"/>
          </a:xfrm>
        </p:spPr>
        <p:txBody>
          <a:bodyPr/>
          <a:lstStyle/>
          <a:p>
            <a:pPr marL="0" indent="0">
              <a:buNone/>
            </a:pPr>
            <a:endParaRPr lang="en-US" dirty="0"/>
          </a:p>
          <a:p>
            <a:pPr marL="0" indent="0" algn="ctr">
              <a:buNone/>
            </a:pPr>
            <a:r>
              <a:rPr lang="en-US" dirty="0"/>
              <a:t>Heritage Woods </a:t>
            </a:r>
          </a:p>
          <a:p>
            <a:pPr marL="0" indent="0" algn="ctr">
              <a:buNone/>
            </a:pPr>
            <a:r>
              <a:rPr lang="en-US" sz="6600" dirty="0"/>
              <a:t>LANYARDS</a:t>
            </a:r>
          </a:p>
          <a:p>
            <a:pPr marL="0" indent="0" algn="ctr">
              <a:buNone/>
            </a:pPr>
            <a:r>
              <a:rPr lang="en-US" dirty="0"/>
              <a:t>for sale in the office.</a:t>
            </a:r>
          </a:p>
          <a:p>
            <a:pPr marL="0" indent="0" algn="ctr">
              <a:buNone/>
            </a:pPr>
            <a:endParaRPr lang="en-US" dirty="0"/>
          </a:p>
          <a:p>
            <a:pPr marL="0" indent="0" algn="ctr">
              <a:buNone/>
            </a:pPr>
            <a:r>
              <a:rPr lang="en-US" dirty="0"/>
              <a:t>$5.00</a:t>
            </a:r>
          </a:p>
          <a:p>
            <a:endParaRPr lang="en-US" dirty="0"/>
          </a:p>
        </p:txBody>
      </p:sp>
      <p:pic>
        <p:nvPicPr>
          <p:cNvPr id="7" name="Picture 6">
            <a:extLst>
              <a:ext uri="{FF2B5EF4-FFF2-40B4-BE49-F238E27FC236}">
                <a16:creationId xmlns:a16="http://schemas.microsoft.com/office/drawing/2014/main" id="{C99AE34E-BCFB-4806-9D59-091501BB3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620688"/>
            <a:ext cx="1727200" cy="1727200"/>
          </a:xfrm>
          <a:prstGeom prst="rect">
            <a:avLst/>
          </a:prstGeom>
        </p:spPr>
      </p:pic>
      <p:sp>
        <p:nvSpPr>
          <p:cNvPr id="2" name="TextBox 1">
            <a:extLst>
              <a:ext uri="{FF2B5EF4-FFF2-40B4-BE49-F238E27FC236}">
                <a16:creationId xmlns:a16="http://schemas.microsoft.com/office/drawing/2014/main" id="{9F3A85C7-6A8F-4217-A4E1-BDA64A5C2CFE}"/>
              </a:ext>
            </a:extLst>
          </p:cNvPr>
          <p:cNvSpPr txBox="1"/>
          <p:nvPr/>
        </p:nvSpPr>
        <p:spPr>
          <a:xfrm rot="20436318">
            <a:off x="86414" y="2686263"/>
            <a:ext cx="3960440" cy="1200329"/>
          </a:xfrm>
          <a:prstGeom prst="rect">
            <a:avLst/>
          </a:prstGeom>
          <a:noFill/>
        </p:spPr>
        <p:txBody>
          <a:bodyPr wrap="square" rtlCol="0">
            <a:spAutoFit/>
          </a:bodyPr>
          <a:lstStyle/>
          <a:p>
            <a:pPr algn="ctr"/>
            <a:r>
              <a:rPr lang="en-US" sz="3600" dirty="0">
                <a:solidFill>
                  <a:schemeClr val="bg1">
                    <a:lumMod val="50000"/>
                  </a:schemeClr>
                </a:solidFill>
                <a:latin typeface="Bodoni MT Black" panose="02070A03080606020203" pitchFamily="18" charset="0"/>
              </a:rPr>
              <a:t>Show your school spirit!</a:t>
            </a:r>
          </a:p>
        </p:txBody>
      </p:sp>
    </p:spTree>
    <p:extLst>
      <p:ext uri="{BB962C8B-B14F-4D97-AF65-F5344CB8AC3E}">
        <p14:creationId xmlns:p14="http://schemas.microsoft.com/office/powerpoint/2010/main" val="40558681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707847-8829-42C7-BD0C-9A21987681AD}"/>
              </a:ext>
            </a:extLst>
          </p:cNvPr>
          <p:cNvSpPr txBox="1"/>
          <p:nvPr/>
        </p:nvSpPr>
        <p:spPr>
          <a:xfrm>
            <a:off x="4355977" y="548680"/>
            <a:ext cx="4320480" cy="461665"/>
          </a:xfrm>
          <a:prstGeom prst="rect">
            <a:avLst/>
          </a:prstGeom>
          <a:noFill/>
        </p:spPr>
        <p:txBody>
          <a:bodyPr wrap="square" rtlCol="0">
            <a:spAutoFit/>
          </a:bodyPr>
          <a:lstStyle/>
          <a:p>
            <a:pPr algn="ctr" defTabSz="342900" fontAlgn="auto">
              <a:spcBef>
                <a:spcPts val="0"/>
              </a:spcBef>
              <a:spcAft>
                <a:spcPts val="0"/>
              </a:spcAft>
            </a:pPr>
            <a:r>
              <a:rPr lang="en-US" sz="2400" b="0" dirty="0">
                <a:solidFill>
                  <a:srgbClr val="7030A0"/>
                </a:solidFill>
                <a:latin typeface="Stencil" panose="040409050D0802020404" pitchFamily="82" charset="0"/>
                <a:cs typeface="+mn-cs"/>
              </a:rPr>
              <a:t>Are you at school early?</a:t>
            </a:r>
          </a:p>
        </p:txBody>
      </p:sp>
      <p:sp>
        <p:nvSpPr>
          <p:cNvPr id="5" name="TextBox 4">
            <a:extLst>
              <a:ext uri="{FF2B5EF4-FFF2-40B4-BE49-F238E27FC236}">
                <a16:creationId xmlns:a16="http://schemas.microsoft.com/office/drawing/2014/main" id="{BD4453BE-2C80-4EB4-AFF4-1DF889CD2198}"/>
              </a:ext>
            </a:extLst>
          </p:cNvPr>
          <p:cNvSpPr txBox="1"/>
          <p:nvPr/>
        </p:nvSpPr>
        <p:spPr>
          <a:xfrm>
            <a:off x="3277688" y="1940554"/>
            <a:ext cx="3642360" cy="738664"/>
          </a:xfrm>
          <a:prstGeom prst="rect">
            <a:avLst/>
          </a:prstGeom>
          <a:noFill/>
        </p:spPr>
        <p:txBody>
          <a:bodyPr wrap="square" rtlCol="0">
            <a:spAutoFit/>
          </a:bodyPr>
          <a:lstStyle/>
          <a:p>
            <a:pPr algn="ctr" defTabSz="342900" fontAlgn="auto">
              <a:spcBef>
                <a:spcPts val="0"/>
              </a:spcBef>
              <a:spcAft>
                <a:spcPts val="0"/>
              </a:spcAft>
            </a:pPr>
            <a:r>
              <a:rPr lang="en-US" sz="2100" b="0" dirty="0">
                <a:solidFill>
                  <a:srgbClr val="7030A0"/>
                </a:solidFill>
                <a:latin typeface="Tw Cen MT" panose="020B0602020104020603"/>
                <a:cs typeface="+mn-cs"/>
              </a:rPr>
              <a:t>Looking for a place to relax before class?</a:t>
            </a:r>
          </a:p>
        </p:txBody>
      </p:sp>
      <p:sp>
        <p:nvSpPr>
          <p:cNvPr id="8" name="TextBox 7">
            <a:extLst>
              <a:ext uri="{FF2B5EF4-FFF2-40B4-BE49-F238E27FC236}">
                <a16:creationId xmlns:a16="http://schemas.microsoft.com/office/drawing/2014/main" id="{66B494B7-DA88-4138-B3F8-F48EFCFC8F4C}"/>
              </a:ext>
            </a:extLst>
          </p:cNvPr>
          <p:cNvSpPr txBox="1"/>
          <p:nvPr/>
        </p:nvSpPr>
        <p:spPr>
          <a:xfrm>
            <a:off x="138045" y="3239323"/>
            <a:ext cx="3440974" cy="738664"/>
          </a:xfrm>
          <a:prstGeom prst="rect">
            <a:avLst/>
          </a:prstGeom>
          <a:noFill/>
        </p:spPr>
        <p:txBody>
          <a:bodyPr wrap="square" rtlCol="0">
            <a:spAutoFit/>
          </a:bodyPr>
          <a:lstStyle/>
          <a:p>
            <a:pPr algn="ctr" defTabSz="342900" fontAlgn="auto">
              <a:spcBef>
                <a:spcPts val="0"/>
              </a:spcBef>
              <a:spcAft>
                <a:spcPts val="0"/>
              </a:spcAft>
            </a:pPr>
            <a:r>
              <a:rPr lang="en-US" sz="2100" b="0" dirty="0">
                <a:solidFill>
                  <a:srgbClr val="7030A0"/>
                </a:solidFill>
                <a:latin typeface="Tw Cen MT" panose="020B0602020104020603"/>
                <a:cs typeface="+mn-cs"/>
              </a:rPr>
              <a:t>Want some coffee, tea, cereal or toast to start your day?</a:t>
            </a:r>
          </a:p>
        </p:txBody>
      </p:sp>
      <p:sp>
        <p:nvSpPr>
          <p:cNvPr id="10" name="TextBox 9">
            <a:extLst>
              <a:ext uri="{FF2B5EF4-FFF2-40B4-BE49-F238E27FC236}">
                <a16:creationId xmlns:a16="http://schemas.microsoft.com/office/drawing/2014/main" id="{A51A3B2E-7F6E-4F2E-81B1-0483699C3A90}"/>
              </a:ext>
            </a:extLst>
          </p:cNvPr>
          <p:cNvSpPr txBox="1"/>
          <p:nvPr/>
        </p:nvSpPr>
        <p:spPr>
          <a:xfrm>
            <a:off x="4232365" y="3105230"/>
            <a:ext cx="4190999" cy="1061829"/>
          </a:xfrm>
          <a:prstGeom prst="rect">
            <a:avLst/>
          </a:prstGeom>
          <a:noFill/>
        </p:spPr>
        <p:txBody>
          <a:bodyPr wrap="square" rtlCol="0">
            <a:spAutoFit/>
          </a:bodyPr>
          <a:lstStyle/>
          <a:p>
            <a:pPr algn="ctr" defTabSz="342900" fontAlgn="auto">
              <a:spcBef>
                <a:spcPts val="0"/>
              </a:spcBef>
              <a:spcAft>
                <a:spcPts val="0"/>
              </a:spcAft>
            </a:pPr>
            <a:r>
              <a:rPr lang="en-US" sz="2100" b="0" dirty="0">
                <a:solidFill>
                  <a:srgbClr val="7030A0"/>
                </a:solidFill>
                <a:latin typeface="Tw Cen MT" panose="020B0602020104020603"/>
                <a:cs typeface="+mn-cs"/>
              </a:rPr>
              <a:t>Come play some games, listen to music, make something creative, chat with others or even just chill </a:t>
            </a:r>
          </a:p>
        </p:txBody>
      </p:sp>
      <p:sp>
        <p:nvSpPr>
          <p:cNvPr id="11" name="TextBox 10">
            <a:extLst>
              <a:ext uri="{FF2B5EF4-FFF2-40B4-BE49-F238E27FC236}">
                <a16:creationId xmlns:a16="http://schemas.microsoft.com/office/drawing/2014/main" id="{78D682AD-661D-46AD-AD97-D1B8482A5151}"/>
              </a:ext>
            </a:extLst>
          </p:cNvPr>
          <p:cNvSpPr txBox="1"/>
          <p:nvPr/>
        </p:nvSpPr>
        <p:spPr>
          <a:xfrm>
            <a:off x="116510" y="4584261"/>
            <a:ext cx="4860473" cy="830997"/>
          </a:xfrm>
          <a:prstGeom prst="rect">
            <a:avLst/>
          </a:prstGeom>
          <a:noFill/>
        </p:spPr>
        <p:txBody>
          <a:bodyPr wrap="square" rtlCol="0">
            <a:spAutoFit/>
          </a:bodyPr>
          <a:lstStyle/>
          <a:p>
            <a:pPr algn="ctr" defTabSz="342900" fontAlgn="auto">
              <a:spcBef>
                <a:spcPts val="0"/>
              </a:spcBef>
              <a:spcAft>
                <a:spcPts val="0"/>
              </a:spcAft>
            </a:pPr>
            <a:r>
              <a:rPr lang="en-US" sz="2400" dirty="0">
                <a:solidFill>
                  <a:srgbClr val="002060"/>
                </a:solidFill>
                <a:latin typeface="Tw Cen MT" panose="020B0602020104020603"/>
                <a:cs typeface="+mn-cs"/>
              </a:rPr>
              <a:t>Come to ROOM 231</a:t>
            </a:r>
          </a:p>
          <a:p>
            <a:pPr algn="ctr" defTabSz="342900" fontAlgn="auto">
              <a:spcBef>
                <a:spcPts val="0"/>
              </a:spcBef>
              <a:spcAft>
                <a:spcPts val="0"/>
              </a:spcAft>
            </a:pPr>
            <a:r>
              <a:rPr lang="en-US" sz="2400" dirty="0">
                <a:solidFill>
                  <a:srgbClr val="002060"/>
                </a:solidFill>
                <a:latin typeface="Tw Cen MT" panose="020B0602020104020603"/>
                <a:cs typeface="+mn-cs"/>
              </a:rPr>
              <a:t>EVERY MORNING   8:30-9:15</a:t>
            </a:r>
          </a:p>
        </p:txBody>
      </p:sp>
      <p:sp>
        <p:nvSpPr>
          <p:cNvPr id="13" name="AutoShape 6" descr="Image result for coffee">
            <a:hlinkClick r:id="rId2"/>
            <a:extLst>
              <a:ext uri="{FF2B5EF4-FFF2-40B4-BE49-F238E27FC236}">
                <a16:creationId xmlns:a16="http://schemas.microsoft.com/office/drawing/2014/main" id="{AE5C7016-90E0-4313-97FE-F9BB5124F7DC}"/>
              </a:ext>
            </a:extLst>
          </p:cNvPr>
          <p:cNvSpPr>
            <a:spLocks noChangeAspect="1" noChangeArrowheads="1"/>
          </p:cNvSpPr>
          <p:nvPr/>
        </p:nvSpPr>
        <p:spPr bwMode="auto">
          <a:xfrm>
            <a:off x="3579019" y="2782491"/>
            <a:ext cx="1985963" cy="12930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fontAlgn="auto">
              <a:spcBef>
                <a:spcPts val="0"/>
              </a:spcBef>
              <a:spcAft>
                <a:spcPts val="0"/>
              </a:spcAft>
            </a:pPr>
            <a:endParaRPr lang="en-US" sz="1350" b="0">
              <a:solidFill>
                <a:prstClr val="black"/>
              </a:solidFill>
              <a:latin typeface="Tw Cen MT" panose="020B0602020104020603"/>
              <a:cs typeface="+mn-cs"/>
            </a:endParaRPr>
          </a:p>
        </p:txBody>
      </p:sp>
      <p:pic>
        <p:nvPicPr>
          <p:cNvPr id="24" name="Picture 23">
            <a:extLst>
              <a:ext uri="{FF2B5EF4-FFF2-40B4-BE49-F238E27FC236}">
                <a16:creationId xmlns:a16="http://schemas.microsoft.com/office/drawing/2014/main" id="{59BB3126-C4B2-4592-B83F-3D0FD40B3DAC}"/>
              </a:ext>
            </a:extLst>
          </p:cNvPr>
          <p:cNvPicPr>
            <a:picLocks noChangeAspect="1"/>
          </p:cNvPicPr>
          <p:nvPr/>
        </p:nvPicPr>
        <p:blipFill>
          <a:blip r:embed="rId3"/>
          <a:stretch>
            <a:fillRect/>
          </a:stretch>
        </p:blipFill>
        <p:spPr>
          <a:xfrm>
            <a:off x="755576" y="843774"/>
            <a:ext cx="1955000" cy="1812360"/>
          </a:xfrm>
          <a:prstGeom prst="rect">
            <a:avLst/>
          </a:prstGeom>
        </p:spPr>
      </p:pic>
      <p:pic>
        <p:nvPicPr>
          <p:cNvPr id="25" name="Picture 24">
            <a:extLst>
              <a:ext uri="{FF2B5EF4-FFF2-40B4-BE49-F238E27FC236}">
                <a16:creationId xmlns:a16="http://schemas.microsoft.com/office/drawing/2014/main" id="{80DE490E-7A60-40AD-A6A4-24B5A755E2B3}"/>
              </a:ext>
            </a:extLst>
          </p:cNvPr>
          <p:cNvPicPr>
            <a:picLocks noChangeAspect="1"/>
          </p:cNvPicPr>
          <p:nvPr/>
        </p:nvPicPr>
        <p:blipFill>
          <a:blip r:embed="rId4"/>
          <a:stretch>
            <a:fillRect/>
          </a:stretch>
        </p:blipFill>
        <p:spPr>
          <a:xfrm>
            <a:off x="6639586" y="1272186"/>
            <a:ext cx="2346572" cy="1564381"/>
          </a:xfrm>
          <a:prstGeom prst="rect">
            <a:avLst/>
          </a:prstGeom>
        </p:spPr>
      </p:pic>
      <p:pic>
        <p:nvPicPr>
          <p:cNvPr id="26" name="Picture 25">
            <a:extLst>
              <a:ext uri="{FF2B5EF4-FFF2-40B4-BE49-F238E27FC236}">
                <a16:creationId xmlns:a16="http://schemas.microsoft.com/office/drawing/2014/main" id="{C592663B-043A-4BD0-BF64-FEA39E278006}"/>
              </a:ext>
            </a:extLst>
          </p:cNvPr>
          <p:cNvPicPr>
            <a:picLocks noChangeAspect="1"/>
          </p:cNvPicPr>
          <p:nvPr/>
        </p:nvPicPr>
        <p:blipFill>
          <a:blip r:embed="rId5"/>
          <a:stretch>
            <a:fillRect/>
          </a:stretch>
        </p:blipFill>
        <p:spPr>
          <a:xfrm>
            <a:off x="5334002" y="4428900"/>
            <a:ext cx="2644682" cy="1489961"/>
          </a:xfrm>
          <a:prstGeom prst="rect">
            <a:avLst/>
          </a:prstGeom>
        </p:spPr>
      </p:pic>
    </p:spTree>
    <p:extLst>
      <p:ext uri="{BB962C8B-B14F-4D97-AF65-F5344CB8AC3E}">
        <p14:creationId xmlns:p14="http://schemas.microsoft.com/office/powerpoint/2010/main" val="357597267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1E65A-C056-45D1-8D24-595179CB8958}"/>
              </a:ext>
            </a:extLst>
          </p:cNvPr>
          <p:cNvSpPr>
            <a:spLocks noGrp="1"/>
          </p:cNvSpPr>
          <p:nvPr>
            <p:ph idx="1"/>
          </p:nvPr>
        </p:nvSpPr>
        <p:spPr>
          <a:xfrm>
            <a:off x="457200" y="864763"/>
            <a:ext cx="8229600" cy="4525963"/>
          </a:xfrm>
        </p:spPr>
        <p:txBody>
          <a:bodyPr/>
          <a:lstStyle/>
          <a:p>
            <a:pPr marL="0" indent="0">
              <a:buNone/>
            </a:pPr>
            <a:r>
              <a:rPr lang="en-US" dirty="0"/>
              <a:t>Please use recycling bins and garbage cans.  		        </a:t>
            </a:r>
            <a:r>
              <a:rPr lang="en-US" b="1" dirty="0"/>
              <a:t>Let’s keep HWSS clean!!!</a:t>
            </a:r>
          </a:p>
        </p:txBody>
      </p:sp>
      <p:pic>
        <p:nvPicPr>
          <p:cNvPr id="5" name="Picture 4">
            <a:extLst>
              <a:ext uri="{FF2B5EF4-FFF2-40B4-BE49-F238E27FC236}">
                <a16:creationId xmlns:a16="http://schemas.microsoft.com/office/drawing/2014/main" id="{92182FAD-DF31-48F3-AFF5-CF102FE32ECD}"/>
              </a:ext>
            </a:extLst>
          </p:cNvPr>
          <p:cNvPicPr>
            <a:picLocks noChangeAspect="1"/>
          </p:cNvPicPr>
          <p:nvPr/>
        </p:nvPicPr>
        <p:blipFill>
          <a:blip r:embed="rId2"/>
          <a:stretch>
            <a:fillRect/>
          </a:stretch>
        </p:blipFill>
        <p:spPr>
          <a:xfrm>
            <a:off x="5940152" y="2078571"/>
            <a:ext cx="2114550" cy="2047875"/>
          </a:xfrm>
          <a:prstGeom prst="rect">
            <a:avLst/>
          </a:prstGeom>
        </p:spPr>
      </p:pic>
      <p:pic>
        <p:nvPicPr>
          <p:cNvPr id="6" name="Picture 5">
            <a:extLst>
              <a:ext uri="{FF2B5EF4-FFF2-40B4-BE49-F238E27FC236}">
                <a16:creationId xmlns:a16="http://schemas.microsoft.com/office/drawing/2014/main" id="{FD4683EA-4B6D-4C5A-88BF-9EC231BC17BB}"/>
              </a:ext>
            </a:extLst>
          </p:cNvPr>
          <p:cNvPicPr>
            <a:picLocks noChangeAspect="1"/>
          </p:cNvPicPr>
          <p:nvPr/>
        </p:nvPicPr>
        <p:blipFill>
          <a:blip r:embed="rId3"/>
          <a:stretch>
            <a:fillRect/>
          </a:stretch>
        </p:blipFill>
        <p:spPr>
          <a:xfrm>
            <a:off x="5724128" y="4654406"/>
            <a:ext cx="3187395" cy="1964188"/>
          </a:xfrm>
          <a:prstGeom prst="rect">
            <a:avLst/>
          </a:prstGeom>
        </p:spPr>
      </p:pic>
      <p:pic>
        <p:nvPicPr>
          <p:cNvPr id="7" name="Picture 6">
            <a:extLst>
              <a:ext uri="{FF2B5EF4-FFF2-40B4-BE49-F238E27FC236}">
                <a16:creationId xmlns:a16="http://schemas.microsoft.com/office/drawing/2014/main" id="{FFC9298F-4A77-4998-87CE-BD8836D80EC4}"/>
              </a:ext>
            </a:extLst>
          </p:cNvPr>
          <p:cNvPicPr>
            <a:picLocks noChangeAspect="1"/>
          </p:cNvPicPr>
          <p:nvPr/>
        </p:nvPicPr>
        <p:blipFill>
          <a:blip r:embed="rId4"/>
          <a:stretch>
            <a:fillRect/>
          </a:stretch>
        </p:blipFill>
        <p:spPr>
          <a:xfrm>
            <a:off x="445037" y="2242662"/>
            <a:ext cx="5143287" cy="2914529"/>
          </a:xfrm>
          <a:prstGeom prst="rect">
            <a:avLst/>
          </a:prstGeom>
        </p:spPr>
      </p:pic>
    </p:spTree>
    <p:extLst>
      <p:ext uri="{BB962C8B-B14F-4D97-AF65-F5344CB8AC3E}">
        <p14:creationId xmlns:p14="http://schemas.microsoft.com/office/powerpoint/2010/main" val="192736017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6B990B-16B7-4F51-B840-4767E02DFD7D}"/>
              </a:ext>
            </a:extLst>
          </p:cNvPr>
          <p:cNvSpPr>
            <a:spLocks noGrp="1"/>
          </p:cNvSpPr>
          <p:nvPr>
            <p:ph type="title"/>
          </p:nvPr>
        </p:nvSpPr>
        <p:spPr>
          <a:xfrm>
            <a:off x="915193" y="260648"/>
            <a:ext cx="7313613" cy="1143000"/>
          </a:xfrm>
        </p:spPr>
        <p:txBody>
          <a:bodyPr/>
          <a:lstStyle/>
          <a:p>
            <a:r>
              <a:rPr lang="en-CA" u="sng" dirty="0">
                <a:ln w="9525" cap="flat" cmpd="sng" algn="ctr">
                  <a:solidFill>
                    <a:srgbClr val="FFFFFF"/>
                  </a:solidFill>
                  <a:prstDash val="solid"/>
                  <a:round/>
                </a:ln>
                <a:solidFill>
                  <a:srgbClr val="FFC000"/>
                </a:solidFill>
                <a:effectLst>
                  <a:outerShdw blurRad="12700" dist="38100" dir="2700000" algn="tl">
                    <a:srgbClr val="7F7F7F"/>
                  </a:outerShdw>
                </a:effectLst>
                <a:latin typeface="Calibri Light" panose="020F0302020204030204" pitchFamily="34" charset="0"/>
                <a:ea typeface="Times New Roman" panose="02020603050405020304" pitchFamily="18" charset="0"/>
              </a:rPr>
              <a:t>Canadian Universities Events for SD43 Students &amp; parents</a:t>
            </a:r>
            <a:endParaRPr lang="en-US" dirty="0"/>
          </a:p>
        </p:txBody>
      </p:sp>
      <p:sp>
        <p:nvSpPr>
          <p:cNvPr id="4" name="Rectangle 3">
            <a:extLst>
              <a:ext uri="{FF2B5EF4-FFF2-40B4-BE49-F238E27FC236}">
                <a16:creationId xmlns:a16="http://schemas.microsoft.com/office/drawing/2014/main" id="{B0C0E9F5-D2BE-4BEC-86D5-BDF0A20C2541}"/>
              </a:ext>
            </a:extLst>
          </p:cNvPr>
          <p:cNvSpPr/>
          <p:nvPr/>
        </p:nvSpPr>
        <p:spPr>
          <a:xfrm>
            <a:off x="467544" y="1628800"/>
            <a:ext cx="8352928" cy="4893647"/>
          </a:xfrm>
          <a:prstGeom prst="rect">
            <a:avLst/>
          </a:prstGeom>
        </p:spPr>
        <p:txBody>
          <a:bodyPr wrap="square">
            <a:spAutoFit/>
          </a:bodyPr>
          <a:lstStyle/>
          <a:p>
            <a:pPr marL="0" marR="0">
              <a:spcBef>
                <a:spcPts val="0"/>
              </a:spcBef>
              <a:spcAft>
                <a:spcPts val="0"/>
              </a:spcAft>
            </a:pPr>
            <a:r>
              <a:rPr lang="en-CA" sz="1100" i="1" dirty="0">
                <a:latin typeface="Calibri" panose="020F0502020204030204" pitchFamily="34" charset="0"/>
                <a:ea typeface="Calibri" panose="020F0502020204030204" pitchFamily="34" charset="0"/>
              </a:rPr>
              <a:t> </a:t>
            </a:r>
            <a:r>
              <a:rPr lang="en-CA" sz="2000" u="sng" dirty="0">
                <a:latin typeface="Arial Black" panose="020B0A04020102020204" pitchFamily="34" charset="0"/>
                <a:ea typeface="Calibri" panose="020F0502020204030204" pitchFamily="34" charset="0"/>
              </a:rPr>
              <a:t>Riverside Secondary</a:t>
            </a:r>
            <a:r>
              <a:rPr lang="en-CA" sz="2000" dirty="0">
                <a:latin typeface="Arial Black" panose="020B0A04020102020204" pitchFamily="34" charset="0"/>
                <a:ea typeface="Calibri" panose="020F0502020204030204" pitchFamily="34" charset="0"/>
              </a:rPr>
              <a:t>: Thursday, October 04,   9 - 11 </a:t>
            </a:r>
            <a:r>
              <a:rPr lang="en-CA" sz="2000">
                <a:latin typeface="Arial Black" panose="020B0A04020102020204" pitchFamily="34" charset="0"/>
                <a:ea typeface="Calibri" panose="020F0502020204030204" pitchFamily="34" charset="0"/>
              </a:rPr>
              <a:t>am    in </a:t>
            </a:r>
            <a:r>
              <a:rPr lang="en-CA" sz="2000" dirty="0">
                <a:latin typeface="Arial Black" panose="020B0A04020102020204" pitchFamily="34" charset="0"/>
                <a:ea typeface="Calibri" panose="020F0502020204030204" pitchFamily="34" charset="0"/>
              </a:rPr>
              <a:t>the Riverside gym</a:t>
            </a:r>
          </a:p>
          <a:p>
            <a:pPr marL="0" marR="0">
              <a:spcBef>
                <a:spcPts val="0"/>
              </a:spcBef>
              <a:spcAft>
                <a:spcPts val="0"/>
              </a:spcAft>
            </a:pPr>
            <a:endParaRPr lang="en-US" sz="2000" dirty="0">
              <a:latin typeface="Arial Black" panose="020B0A04020102020204" pitchFamily="34" charset="0"/>
              <a:ea typeface="Calibri" panose="020F0502020204030204" pitchFamily="34" charset="0"/>
            </a:endParaRPr>
          </a:p>
          <a:p>
            <a:pPr marL="0" marR="0">
              <a:spcBef>
                <a:spcPts val="0"/>
              </a:spcBef>
              <a:spcAft>
                <a:spcPts val="0"/>
              </a:spcAft>
            </a:pPr>
            <a:r>
              <a:rPr lang="en-CA" sz="2000" u="sng" dirty="0">
                <a:latin typeface="Arial Black" panose="020B0A04020102020204" pitchFamily="34" charset="0"/>
                <a:ea typeface="Calibri" panose="020F0502020204030204" pitchFamily="34" charset="0"/>
              </a:rPr>
              <a:t>Pinetree Secondary</a:t>
            </a:r>
            <a:r>
              <a:rPr lang="en-CA" sz="2000" dirty="0">
                <a:latin typeface="Arial Black" panose="020B0A04020102020204" pitchFamily="34" charset="0"/>
                <a:ea typeface="Calibri" panose="020F0502020204030204" pitchFamily="34" charset="0"/>
              </a:rPr>
              <a:t>:  Thursday, October 04,  6:30 – 8 pm in the Pinetree gym </a:t>
            </a:r>
            <a:endParaRPr lang="en-US" sz="2000" dirty="0">
              <a:latin typeface="Arial Black" panose="020B0A04020102020204" pitchFamily="34" charset="0"/>
              <a:ea typeface="Calibri" panose="020F0502020204030204" pitchFamily="34" charset="0"/>
            </a:endParaRPr>
          </a:p>
          <a:p>
            <a:pPr marL="0" marR="0">
              <a:spcBef>
                <a:spcPts val="0"/>
              </a:spcBef>
              <a:spcAft>
                <a:spcPts val="0"/>
              </a:spcAft>
            </a:pPr>
            <a:r>
              <a:rPr lang="en-CA" sz="2800" dirty="0">
                <a:latin typeface="Calibri" panose="020F0502020204030204" pitchFamily="34" charset="0"/>
                <a:ea typeface="Calibri" panose="020F0502020204030204" pitchFamily="34" charset="0"/>
              </a:rPr>
              <a:t> </a:t>
            </a:r>
            <a:endParaRPr lang="en-US" sz="1100" dirty="0">
              <a:latin typeface="Calibri" panose="020F0502020204030204" pitchFamily="34" charset="0"/>
              <a:ea typeface="Calibri" panose="020F0502020204030204" pitchFamily="34" charset="0"/>
            </a:endParaRPr>
          </a:p>
          <a:p>
            <a:pPr marL="0" marR="0">
              <a:spcBef>
                <a:spcPts val="0"/>
              </a:spcBef>
              <a:spcAft>
                <a:spcPts val="0"/>
              </a:spcAft>
            </a:pPr>
            <a:r>
              <a:rPr lang="en-CA" i="1" dirty="0">
                <a:latin typeface="Calibri" panose="020F0502020204030204" pitchFamily="34" charset="0"/>
                <a:ea typeface="Calibri" panose="020F0502020204030204" pitchFamily="34" charset="0"/>
              </a:rPr>
              <a:t>50 university recruiters from across BC, Alberta, the Prairie Provinces, Ontario, Quebec and the Atlantic Provinces will be available to answer questions about admission requirements, the application process, important dates and deadlines, programs available, study abroad, co-op or work experience opportunities, housing, scholarships and more!</a:t>
            </a:r>
          </a:p>
          <a:p>
            <a:pPr marL="0" marR="0">
              <a:spcBef>
                <a:spcPts val="0"/>
              </a:spcBef>
              <a:spcAft>
                <a:spcPts val="0"/>
              </a:spcAft>
            </a:pPr>
            <a:endParaRPr lang="en-US" sz="1100" dirty="0">
              <a:latin typeface="Calibri" panose="020F0502020204030204" pitchFamily="34" charset="0"/>
              <a:ea typeface="Calibri" panose="020F0502020204030204" pitchFamily="34" charset="0"/>
            </a:endParaRPr>
          </a:p>
          <a:p>
            <a:pPr marL="0" marR="0">
              <a:spcBef>
                <a:spcPts val="0"/>
              </a:spcBef>
              <a:spcAft>
                <a:spcPts val="0"/>
              </a:spcAft>
            </a:pPr>
            <a:r>
              <a:rPr lang="en-CA" dirty="0">
                <a:latin typeface="Calibri" panose="020F0502020204030204" pitchFamily="34" charset="0"/>
                <a:ea typeface="Calibri" panose="020F0502020204030204" pitchFamily="34" charset="0"/>
              </a:rPr>
              <a:t>If you are in grade 11 or 12 and considering your options for post-secondary this is a must attend event. Permission forms must be received for the Riverside event. See. Ms. Butler. </a:t>
            </a:r>
          </a:p>
          <a:p>
            <a:pPr marL="0" marR="0">
              <a:spcBef>
                <a:spcPts val="0"/>
              </a:spcBef>
              <a:spcAft>
                <a:spcPts val="0"/>
              </a:spcAft>
            </a:pPr>
            <a:endParaRPr lang="en-US" sz="1100" dirty="0">
              <a:latin typeface="Calibri" panose="020F0502020204030204" pitchFamily="34" charset="0"/>
              <a:ea typeface="Calibri" panose="020F0502020204030204" pitchFamily="34" charset="0"/>
            </a:endParaRPr>
          </a:p>
          <a:p>
            <a:pPr marL="0" marR="0">
              <a:spcBef>
                <a:spcPts val="0"/>
              </a:spcBef>
              <a:spcAft>
                <a:spcPts val="0"/>
              </a:spcAft>
            </a:pPr>
            <a:r>
              <a:rPr lang="en-CA" dirty="0">
                <a:latin typeface="Calibri" panose="020F0502020204030204" pitchFamily="34" charset="0"/>
                <a:ea typeface="Calibri" panose="020F0502020204030204" pitchFamily="34" charset="0"/>
              </a:rPr>
              <a:t>A complete list of participating schools is posted by the counselling entrance. </a:t>
            </a:r>
            <a:endParaRPr lang="en-US"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2289210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5496-18CA-45A9-BA79-1EA46CBCED97}"/>
              </a:ext>
            </a:extLst>
          </p:cNvPr>
          <p:cNvSpPr>
            <a:spLocks noGrp="1"/>
          </p:cNvSpPr>
          <p:nvPr>
            <p:ph type="title"/>
          </p:nvPr>
        </p:nvSpPr>
        <p:spPr>
          <a:xfrm>
            <a:off x="784812" y="260648"/>
            <a:ext cx="8005863" cy="1143000"/>
          </a:xfrm>
        </p:spPr>
        <p:txBody>
          <a:bodyPr/>
          <a:lstStyle/>
          <a:p>
            <a:pPr algn="ctr"/>
            <a:r>
              <a:rPr lang="en-US" b="1" dirty="0"/>
              <a:t>TERRY FOX RUN Bell Schedule</a:t>
            </a:r>
          </a:p>
        </p:txBody>
      </p:sp>
      <p:sp>
        <p:nvSpPr>
          <p:cNvPr id="3" name="Content Placeholder 2">
            <a:extLst>
              <a:ext uri="{FF2B5EF4-FFF2-40B4-BE49-F238E27FC236}">
                <a16:creationId xmlns:a16="http://schemas.microsoft.com/office/drawing/2014/main" id="{C13CFB3D-42AB-487D-9F91-F4BD1E868269}"/>
              </a:ext>
            </a:extLst>
          </p:cNvPr>
          <p:cNvSpPr>
            <a:spLocks noGrp="1"/>
          </p:cNvSpPr>
          <p:nvPr>
            <p:ph sz="half" idx="1"/>
          </p:nvPr>
        </p:nvSpPr>
        <p:spPr>
          <a:xfrm rot="21106863">
            <a:off x="842359" y="1828121"/>
            <a:ext cx="3579813" cy="1190099"/>
          </a:xfrm>
        </p:spPr>
        <p:txBody>
          <a:bodyPr/>
          <a:lstStyle/>
          <a:p>
            <a:pPr marL="0" indent="0" algn="ctr">
              <a:buNone/>
            </a:pPr>
            <a:r>
              <a:rPr lang="en-US" b="1" dirty="0">
                <a:solidFill>
                  <a:srgbClr val="FF0000"/>
                </a:solidFill>
              </a:rPr>
              <a:t>TODAY,</a:t>
            </a:r>
          </a:p>
          <a:p>
            <a:pPr marL="0" indent="0" algn="ctr">
              <a:buNone/>
            </a:pPr>
            <a:r>
              <a:rPr lang="en-US" b="1" dirty="0">
                <a:solidFill>
                  <a:srgbClr val="FF0000"/>
                </a:solidFill>
              </a:rPr>
              <a:t>Thursday, Sept 27</a:t>
            </a:r>
          </a:p>
        </p:txBody>
      </p:sp>
      <p:graphicFrame>
        <p:nvGraphicFramePr>
          <p:cNvPr id="5" name="Content Placeholder 4">
            <a:extLst>
              <a:ext uri="{FF2B5EF4-FFF2-40B4-BE49-F238E27FC236}">
                <a16:creationId xmlns:a16="http://schemas.microsoft.com/office/drawing/2014/main" id="{6A4EA074-CD8E-468F-A0E3-501C42F85AB4}"/>
              </a:ext>
            </a:extLst>
          </p:cNvPr>
          <p:cNvGraphicFramePr>
            <a:graphicFrameLocks noGrp="1"/>
          </p:cNvGraphicFramePr>
          <p:nvPr>
            <p:ph sz="half" idx="2"/>
            <p:extLst>
              <p:ext uri="{D42A27DB-BD31-4B8C-83A1-F6EECF244321}">
                <p14:modId xmlns:p14="http://schemas.microsoft.com/office/powerpoint/2010/main" val="4022290326"/>
              </p:ext>
            </p:extLst>
          </p:nvPr>
        </p:nvGraphicFramePr>
        <p:xfrm>
          <a:off x="4961413" y="2904791"/>
          <a:ext cx="3829374" cy="3337559"/>
        </p:xfrm>
        <a:graphic>
          <a:graphicData uri="http://schemas.openxmlformats.org/drawingml/2006/table">
            <a:tbl>
              <a:tblPr bandRow="1">
                <a:tableStyleId>{93296810-A885-4BE3-A3E7-6D5BEEA58F35}</a:tableStyleId>
              </a:tblPr>
              <a:tblGrid>
                <a:gridCol w="2016224">
                  <a:extLst>
                    <a:ext uri="{9D8B030D-6E8A-4147-A177-3AD203B41FA5}">
                      <a16:colId xmlns:a16="http://schemas.microsoft.com/office/drawing/2014/main" val="2883342238"/>
                    </a:ext>
                  </a:extLst>
                </a:gridCol>
                <a:gridCol w="1813150">
                  <a:extLst>
                    <a:ext uri="{9D8B030D-6E8A-4147-A177-3AD203B41FA5}">
                      <a16:colId xmlns:a16="http://schemas.microsoft.com/office/drawing/2014/main" val="558907646"/>
                    </a:ext>
                  </a:extLst>
                </a:gridCol>
              </a:tblGrid>
              <a:tr h="370839">
                <a:tc>
                  <a:txBody>
                    <a:bodyPr/>
                    <a:lstStyle/>
                    <a:p>
                      <a:pPr marL="0" algn="l" defTabSz="912696" rtl="0" eaLnBrk="1" latinLnBrk="0" hangingPunct="1"/>
                      <a:r>
                        <a:rPr lang="en-US" sz="1800" b="1" kern="1200" dirty="0"/>
                        <a:t>Period 1</a:t>
                      </a:r>
                      <a:endParaRPr lang="en-US" sz="1800" b="1" kern="1200" dirty="0">
                        <a:solidFill>
                          <a:schemeClr val="dk1"/>
                        </a:solidFill>
                        <a:latin typeface="+mn-lt"/>
                        <a:ea typeface="+mn-ea"/>
                        <a:cs typeface="+mn-cs"/>
                      </a:endParaRPr>
                    </a:p>
                  </a:txBody>
                  <a:tcPr/>
                </a:tc>
                <a:tc>
                  <a:txBody>
                    <a:bodyPr/>
                    <a:lstStyle/>
                    <a:p>
                      <a:pPr marL="0" algn="l" defTabSz="912696" rtl="0" eaLnBrk="1" latinLnBrk="0" hangingPunct="1"/>
                      <a:r>
                        <a:rPr lang="en-US" sz="1800" kern="1200" dirty="0"/>
                        <a:t>8.00 – 9.12</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3970509053"/>
                  </a:ext>
                </a:extLst>
              </a:tr>
              <a:tr h="370840">
                <a:tc>
                  <a:txBody>
                    <a:bodyPr/>
                    <a:lstStyle/>
                    <a:p>
                      <a:r>
                        <a:rPr lang="en-US" b="1" dirty="0"/>
                        <a:t>Period 2</a:t>
                      </a:r>
                    </a:p>
                  </a:txBody>
                  <a:tcPr/>
                </a:tc>
                <a:tc>
                  <a:txBody>
                    <a:bodyPr/>
                    <a:lstStyle/>
                    <a:p>
                      <a:r>
                        <a:rPr lang="en-US" dirty="0"/>
                        <a:t>9.16 – 10.19</a:t>
                      </a:r>
                    </a:p>
                  </a:txBody>
                  <a:tcPr/>
                </a:tc>
                <a:extLst>
                  <a:ext uri="{0D108BD9-81ED-4DB2-BD59-A6C34878D82A}">
                    <a16:rowId xmlns:a16="http://schemas.microsoft.com/office/drawing/2014/main" val="3001579134"/>
                  </a:ext>
                </a:extLst>
              </a:tr>
              <a:tr h="370840">
                <a:tc>
                  <a:txBody>
                    <a:bodyPr/>
                    <a:lstStyle/>
                    <a:p>
                      <a:r>
                        <a:rPr lang="en-US" b="1" dirty="0"/>
                        <a:t>Period 3</a:t>
                      </a:r>
                    </a:p>
                  </a:txBody>
                  <a:tcPr/>
                </a:tc>
                <a:tc>
                  <a:txBody>
                    <a:bodyPr/>
                    <a:lstStyle/>
                    <a:p>
                      <a:r>
                        <a:rPr lang="en-US" dirty="0"/>
                        <a:t>10.23 – 11.27</a:t>
                      </a:r>
                    </a:p>
                  </a:txBody>
                  <a:tcPr/>
                </a:tc>
                <a:extLst>
                  <a:ext uri="{0D108BD9-81ED-4DB2-BD59-A6C34878D82A}">
                    <a16:rowId xmlns:a16="http://schemas.microsoft.com/office/drawing/2014/main" val="3381989370"/>
                  </a:ext>
                </a:extLst>
              </a:tr>
              <a:tr h="370840">
                <a:tc>
                  <a:txBody>
                    <a:bodyPr/>
                    <a:lstStyle/>
                    <a:p>
                      <a:r>
                        <a:rPr lang="en-US" b="1" dirty="0"/>
                        <a:t>LOAD GYM</a:t>
                      </a:r>
                    </a:p>
                  </a:txBody>
                  <a:tcPr/>
                </a:tc>
                <a:tc>
                  <a:txBody>
                    <a:bodyPr/>
                    <a:lstStyle/>
                    <a:p>
                      <a:r>
                        <a:rPr lang="en-US" dirty="0"/>
                        <a:t>11.27 – 11.40</a:t>
                      </a:r>
                    </a:p>
                  </a:txBody>
                  <a:tcPr/>
                </a:tc>
                <a:extLst>
                  <a:ext uri="{0D108BD9-81ED-4DB2-BD59-A6C34878D82A}">
                    <a16:rowId xmlns:a16="http://schemas.microsoft.com/office/drawing/2014/main" val="3550058129"/>
                  </a:ext>
                </a:extLst>
              </a:tr>
              <a:tr h="370840">
                <a:tc>
                  <a:txBody>
                    <a:bodyPr/>
                    <a:lstStyle/>
                    <a:p>
                      <a:r>
                        <a:rPr lang="en-US" b="1" dirty="0"/>
                        <a:t>PRESENTATION</a:t>
                      </a:r>
                    </a:p>
                  </a:txBody>
                  <a:tcPr/>
                </a:tc>
                <a:tc>
                  <a:txBody>
                    <a:bodyPr/>
                    <a:lstStyle/>
                    <a:p>
                      <a:r>
                        <a:rPr lang="en-US" dirty="0"/>
                        <a:t>11.40 – 12.00</a:t>
                      </a:r>
                    </a:p>
                  </a:txBody>
                  <a:tcPr/>
                </a:tc>
                <a:extLst>
                  <a:ext uri="{0D108BD9-81ED-4DB2-BD59-A6C34878D82A}">
                    <a16:rowId xmlns:a16="http://schemas.microsoft.com/office/drawing/2014/main" val="3630319702"/>
                  </a:ext>
                </a:extLst>
              </a:tr>
              <a:tr h="370840">
                <a:tc>
                  <a:txBody>
                    <a:bodyPr/>
                    <a:lstStyle/>
                    <a:p>
                      <a:r>
                        <a:rPr lang="en-US" b="1" dirty="0"/>
                        <a:t>RUN</a:t>
                      </a:r>
                    </a:p>
                  </a:txBody>
                  <a:tcPr/>
                </a:tc>
                <a:tc>
                  <a:txBody>
                    <a:bodyPr/>
                    <a:lstStyle/>
                    <a:p>
                      <a:r>
                        <a:rPr lang="en-US" dirty="0"/>
                        <a:t>12.00 – 12.30</a:t>
                      </a:r>
                    </a:p>
                  </a:txBody>
                  <a:tcPr/>
                </a:tc>
                <a:extLst>
                  <a:ext uri="{0D108BD9-81ED-4DB2-BD59-A6C34878D82A}">
                    <a16:rowId xmlns:a16="http://schemas.microsoft.com/office/drawing/2014/main" val="1660738571"/>
                  </a:ext>
                </a:extLst>
              </a:tr>
              <a:tr h="370840">
                <a:tc>
                  <a:txBody>
                    <a:bodyPr/>
                    <a:lstStyle/>
                    <a:p>
                      <a:r>
                        <a:rPr lang="en-US" b="1" dirty="0"/>
                        <a:t>LUNCH</a:t>
                      </a:r>
                    </a:p>
                  </a:txBody>
                  <a:tcPr/>
                </a:tc>
                <a:tc>
                  <a:txBody>
                    <a:bodyPr/>
                    <a:lstStyle/>
                    <a:p>
                      <a:r>
                        <a:rPr lang="en-US" dirty="0"/>
                        <a:t>12.30 – 1.10</a:t>
                      </a:r>
                    </a:p>
                  </a:txBody>
                  <a:tcPr/>
                </a:tc>
                <a:extLst>
                  <a:ext uri="{0D108BD9-81ED-4DB2-BD59-A6C34878D82A}">
                    <a16:rowId xmlns:a16="http://schemas.microsoft.com/office/drawing/2014/main" val="3041960785"/>
                  </a:ext>
                </a:extLst>
              </a:tr>
              <a:tr h="370840">
                <a:tc>
                  <a:txBody>
                    <a:bodyPr/>
                    <a:lstStyle/>
                    <a:p>
                      <a:r>
                        <a:rPr lang="en-US" b="1" dirty="0"/>
                        <a:t>Period 4</a:t>
                      </a:r>
                    </a:p>
                  </a:txBody>
                  <a:tcPr/>
                </a:tc>
                <a:tc>
                  <a:txBody>
                    <a:bodyPr/>
                    <a:lstStyle/>
                    <a:p>
                      <a:r>
                        <a:rPr lang="en-US" dirty="0"/>
                        <a:t>1.14 – 2.17</a:t>
                      </a:r>
                    </a:p>
                  </a:txBody>
                  <a:tcPr/>
                </a:tc>
                <a:extLst>
                  <a:ext uri="{0D108BD9-81ED-4DB2-BD59-A6C34878D82A}">
                    <a16:rowId xmlns:a16="http://schemas.microsoft.com/office/drawing/2014/main" val="3684326605"/>
                  </a:ext>
                </a:extLst>
              </a:tr>
              <a:tr h="370840">
                <a:tc>
                  <a:txBody>
                    <a:bodyPr/>
                    <a:lstStyle/>
                    <a:p>
                      <a:r>
                        <a:rPr lang="en-US" b="1" dirty="0"/>
                        <a:t>Period 5</a:t>
                      </a:r>
                    </a:p>
                  </a:txBody>
                  <a:tcPr/>
                </a:tc>
                <a:tc>
                  <a:txBody>
                    <a:bodyPr/>
                    <a:lstStyle/>
                    <a:p>
                      <a:r>
                        <a:rPr lang="en-US" dirty="0"/>
                        <a:t>2.21 – 3.25</a:t>
                      </a:r>
                    </a:p>
                  </a:txBody>
                  <a:tcPr/>
                </a:tc>
                <a:extLst>
                  <a:ext uri="{0D108BD9-81ED-4DB2-BD59-A6C34878D82A}">
                    <a16:rowId xmlns:a16="http://schemas.microsoft.com/office/drawing/2014/main" val="4179720340"/>
                  </a:ext>
                </a:extLst>
              </a:tr>
            </a:tbl>
          </a:graphicData>
        </a:graphic>
      </p:graphicFrame>
      <p:pic>
        <p:nvPicPr>
          <p:cNvPr id="7" name="Picture 6">
            <a:extLst>
              <a:ext uri="{FF2B5EF4-FFF2-40B4-BE49-F238E27FC236}">
                <a16:creationId xmlns:a16="http://schemas.microsoft.com/office/drawing/2014/main" id="{1A529EE3-21EF-43C6-A3D7-6C914A868E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1185144">
            <a:off x="971600" y="4221088"/>
            <a:ext cx="2319631" cy="2087668"/>
          </a:xfrm>
          <a:prstGeom prst="rect">
            <a:avLst/>
          </a:prstGeom>
        </p:spPr>
      </p:pic>
      <p:sp>
        <p:nvSpPr>
          <p:cNvPr id="8" name="TextBox 7">
            <a:extLst>
              <a:ext uri="{FF2B5EF4-FFF2-40B4-BE49-F238E27FC236}">
                <a16:creationId xmlns:a16="http://schemas.microsoft.com/office/drawing/2014/main" id="{132F2E18-D43A-4482-A01F-819C7A58A547}"/>
              </a:ext>
            </a:extLst>
          </p:cNvPr>
          <p:cNvSpPr txBox="1"/>
          <p:nvPr/>
        </p:nvSpPr>
        <p:spPr>
          <a:xfrm rot="21200559">
            <a:off x="971600" y="6308756"/>
            <a:ext cx="2880320" cy="200055"/>
          </a:xfrm>
          <a:prstGeom prst="rect">
            <a:avLst/>
          </a:prstGeom>
          <a:noFill/>
        </p:spPr>
        <p:txBody>
          <a:bodyPr wrap="square" rtlCol="0">
            <a:spAutoFit/>
          </a:bodyPr>
          <a:lstStyle/>
          <a:p>
            <a:r>
              <a:rPr lang="en-US" sz="700" b="0" dirty="0">
                <a:solidFill>
                  <a:schemeClr val="accent5">
                    <a:lumMod val="85000"/>
                  </a:schemeClr>
                </a:solidFill>
                <a:hlinkClick r:id="rId3" tooltip="http://www.kwizgiver.com/2011_04_01_archive.html"/>
              </a:rPr>
              <a:t>This Photo</a:t>
            </a:r>
            <a:r>
              <a:rPr lang="en-US" sz="700" b="0" dirty="0">
                <a:solidFill>
                  <a:schemeClr val="accent5">
                    <a:lumMod val="85000"/>
                  </a:schemeClr>
                </a:solidFill>
              </a:rPr>
              <a:t> by Unknown Author is licensed under </a:t>
            </a:r>
            <a:r>
              <a:rPr lang="en-US" sz="700" b="0" dirty="0">
                <a:solidFill>
                  <a:schemeClr val="accent5">
                    <a:lumMod val="85000"/>
                  </a:schemeClr>
                </a:solidFill>
                <a:hlinkClick r:id="rId4" tooltip="https://creativecommons.org/licenses/by-nc-nd/3.0/"/>
              </a:rPr>
              <a:t>CC BY-NC-ND</a:t>
            </a:r>
            <a:endParaRPr lang="en-US" sz="700" b="0" dirty="0">
              <a:solidFill>
                <a:schemeClr val="accent5">
                  <a:lumMod val="85000"/>
                </a:schemeClr>
              </a:solidFill>
            </a:endParaRPr>
          </a:p>
        </p:txBody>
      </p:sp>
      <p:pic>
        <p:nvPicPr>
          <p:cNvPr id="9" name="Picture 8">
            <a:extLst>
              <a:ext uri="{FF2B5EF4-FFF2-40B4-BE49-F238E27FC236}">
                <a16:creationId xmlns:a16="http://schemas.microsoft.com/office/drawing/2014/main" id="{2762D439-1C6D-468D-BC3E-55299D8FC3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2833" y="3449877"/>
            <a:ext cx="1349167" cy="1190099"/>
          </a:xfrm>
          <a:prstGeom prst="rect">
            <a:avLst/>
          </a:prstGeom>
          <a:ln w="57150">
            <a:solidFill>
              <a:schemeClr val="accent5">
                <a:lumMod val="95000"/>
              </a:schemeClr>
            </a:solidFill>
          </a:ln>
        </p:spPr>
      </p:pic>
    </p:spTree>
    <p:extLst>
      <p:ext uri="{BB962C8B-B14F-4D97-AF65-F5344CB8AC3E}">
        <p14:creationId xmlns:p14="http://schemas.microsoft.com/office/powerpoint/2010/main" val="346487978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B4D9-3B42-4A08-9AF3-F41A45B11FA7}"/>
              </a:ext>
            </a:extLst>
          </p:cNvPr>
          <p:cNvSpPr>
            <a:spLocks noGrp="1"/>
          </p:cNvSpPr>
          <p:nvPr>
            <p:ph type="title"/>
          </p:nvPr>
        </p:nvSpPr>
        <p:spPr>
          <a:xfrm>
            <a:off x="628650" y="985621"/>
            <a:ext cx="7886700" cy="526256"/>
          </a:xfrm>
        </p:spPr>
        <p:txBody>
          <a:bodyPr>
            <a:normAutofit fontScale="90000"/>
          </a:bodyPr>
          <a:lstStyle/>
          <a:p>
            <a:pPr algn="ctr"/>
            <a:r>
              <a:rPr lang="en-US" b="1" dirty="0">
                <a:effectLst>
                  <a:outerShdw blurRad="38100" dist="38100" dir="2700000" algn="tl">
                    <a:srgbClr val="000000">
                      <a:alpha val="43137"/>
                    </a:srgbClr>
                  </a:outerShdw>
                </a:effectLst>
              </a:rPr>
              <a:t>Attention All Grade Nine’s!!</a:t>
            </a:r>
          </a:p>
        </p:txBody>
      </p:sp>
      <p:sp>
        <p:nvSpPr>
          <p:cNvPr id="3" name="Content Placeholder 2">
            <a:extLst>
              <a:ext uri="{FF2B5EF4-FFF2-40B4-BE49-F238E27FC236}">
                <a16:creationId xmlns:a16="http://schemas.microsoft.com/office/drawing/2014/main" id="{D28256CF-4CA5-4679-A7A0-7D044480C6F0}"/>
              </a:ext>
            </a:extLst>
          </p:cNvPr>
          <p:cNvSpPr>
            <a:spLocks noGrp="1"/>
          </p:cNvSpPr>
          <p:nvPr>
            <p:ph idx="1"/>
          </p:nvPr>
        </p:nvSpPr>
        <p:spPr>
          <a:xfrm>
            <a:off x="249382" y="1511877"/>
            <a:ext cx="8572500" cy="5229491"/>
          </a:xfrm>
        </p:spPr>
        <p:txBody>
          <a:bodyPr>
            <a:normAutofit fontScale="47500" lnSpcReduction="20000"/>
          </a:bodyPr>
          <a:lstStyle/>
          <a:p>
            <a:r>
              <a:rPr lang="en-US" sz="3300" dirty="0"/>
              <a:t>Starting next week there will be a mandatory flex – based on your advisory – to check in with Mr. Castonguay and Mr. Aitken – this will take place in Room 213.</a:t>
            </a:r>
          </a:p>
          <a:p>
            <a:pPr marL="0" indent="0" algn="ctr">
              <a:buNone/>
            </a:pPr>
            <a:r>
              <a:rPr lang="en-US" sz="2700" b="1" dirty="0"/>
              <a:t>Mark this date in your Calendar - Attendance will be taken</a:t>
            </a:r>
          </a:p>
          <a:p>
            <a:r>
              <a:rPr lang="en-US" sz="4400" dirty="0"/>
              <a:t>Tuesday September 11</a:t>
            </a:r>
            <a:r>
              <a:rPr lang="en-US" sz="4400" baseline="30000" dirty="0"/>
              <a:t>th</a:t>
            </a:r>
            <a:r>
              <a:rPr lang="en-US" sz="4400" dirty="0"/>
              <a:t> - Advisory 1 – Mr. Chaffee</a:t>
            </a:r>
          </a:p>
          <a:p>
            <a:r>
              <a:rPr lang="en-US" sz="4400" b="1" dirty="0"/>
              <a:t>Wednesday September 12</a:t>
            </a:r>
            <a:r>
              <a:rPr lang="en-US" sz="4400" b="1" baseline="30000" dirty="0"/>
              <a:t>th</a:t>
            </a:r>
            <a:r>
              <a:rPr lang="en-US" sz="4400" b="1" dirty="0"/>
              <a:t> – Advisory 2 – Ms. Gay</a:t>
            </a:r>
          </a:p>
          <a:p>
            <a:r>
              <a:rPr lang="en-US" sz="4400" dirty="0"/>
              <a:t>Thursday September 13</a:t>
            </a:r>
            <a:r>
              <a:rPr lang="en-US" sz="4400" baseline="30000" dirty="0"/>
              <a:t>th</a:t>
            </a:r>
            <a:r>
              <a:rPr lang="en-US" sz="4400" dirty="0"/>
              <a:t> – Advisory 3 – Ms. Di Marco</a:t>
            </a:r>
          </a:p>
          <a:p>
            <a:r>
              <a:rPr lang="en-US" sz="4400" b="1" dirty="0"/>
              <a:t>**Monday October 1</a:t>
            </a:r>
            <a:r>
              <a:rPr lang="en-US" sz="4400" b="1" baseline="30000" dirty="0"/>
              <a:t>st</a:t>
            </a:r>
            <a:r>
              <a:rPr lang="en-US" sz="4400" b="1" dirty="0"/>
              <a:t> **– Advisory 4 – Ms. Chen/Ms. </a:t>
            </a:r>
            <a:r>
              <a:rPr lang="en-US" sz="4400" b="1" dirty="0" err="1"/>
              <a:t>Uchaz</a:t>
            </a:r>
            <a:endParaRPr lang="en-US" sz="4400" b="1" dirty="0"/>
          </a:p>
          <a:p>
            <a:r>
              <a:rPr lang="en-US" sz="4400" dirty="0"/>
              <a:t>Monday September 17</a:t>
            </a:r>
            <a:r>
              <a:rPr lang="en-US" sz="4400" baseline="30000" dirty="0"/>
              <a:t>th</a:t>
            </a:r>
            <a:r>
              <a:rPr lang="en-US" sz="4400" dirty="0"/>
              <a:t> – Advisory 5 – Mr. Ciardullo</a:t>
            </a:r>
          </a:p>
          <a:p>
            <a:r>
              <a:rPr lang="en-US" sz="4400" b="1" dirty="0"/>
              <a:t>Tuesday  September 18</a:t>
            </a:r>
            <a:r>
              <a:rPr lang="en-US" sz="4400" b="1" baseline="30000" dirty="0"/>
              <a:t>th</a:t>
            </a:r>
            <a:r>
              <a:rPr lang="en-US" sz="4400" b="1" dirty="0"/>
              <a:t> – Advisory 6 – Mr. Bell/Mr. Aitken</a:t>
            </a:r>
          </a:p>
          <a:p>
            <a:r>
              <a:rPr lang="en-US" sz="4400" dirty="0"/>
              <a:t>Wednesday September 19</a:t>
            </a:r>
            <a:r>
              <a:rPr lang="en-US" sz="4400" baseline="30000" dirty="0"/>
              <a:t>th</a:t>
            </a:r>
            <a:r>
              <a:rPr lang="en-US" sz="4400" dirty="0"/>
              <a:t> – Advisory 7 – Mr. Viveiros</a:t>
            </a:r>
          </a:p>
          <a:p>
            <a:r>
              <a:rPr lang="en-US" sz="4400" b="1" dirty="0"/>
              <a:t>Thursday September 20</a:t>
            </a:r>
            <a:r>
              <a:rPr lang="en-US" sz="4400" b="1" baseline="30000" dirty="0"/>
              <a:t>th</a:t>
            </a:r>
            <a:r>
              <a:rPr lang="en-US" sz="4400" b="1" dirty="0"/>
              <a:t> – Advisory 8 – Mr. Gleckman</a:t>
            </a:r>
          </a:p>
          <a:p>
            <a:r>
              <a:rPr lang="en-US" sz="4400" dirty="0"/>
              <a:t>Monday September 24</a:t>
            </a:r>
            <a:r>
              <a:rPr lang="en-US" sz="4400" baseline="30000" dirty="0"/>
              <a:t>th</a:t>
            </a:r>
            <a:r>
              <a:rPr lang="en-US" sz="4400" dirty="0"/>
              <a:t> – Advisory 9 – Mr. Castonguay</a:t>
            </a:r>
          </a:p>
          <a:p>
            <a:r>
              <a:rPr lang="en-US" sz="4400" b="1" dirty="0"/>
              <a:t>Tuesday September 25</a:t>
            </a:r>
            <a:r>
              <a:rPr lang="en-US" sz="4400" b="1" baseline="30000" dirty="0"/>
              <a:t>th</a:t>
            </a:r>
            <a:r>
              <a:rPr lang="en-US" sz="4400" b="1" dirty="0"/>
              <a:t> – Advisory 10 – Mrs. Nunn/Mr. Lee</a:t>
            </a:r>
          </a:p>
          <a:p>
            <a:r>
              <a:rPr lang="en-US" sz="4400" dirty="0"/>
              <a:t>Wednesday September 26</a:t>
            </a:r>
            <a:r>
              <a:rPr lang="en-US" sz="4400" baseline="30000" dirty="0"/>
              <a:t>th</a:t>
            </a:r>
            <a:r>
              <a:rPr lang="en-US" sz="4400" dirty="0"/>
              <a:t> – Advisory 11 – Mrs. Powell/Mrs. Walters</a:t>
            </a:r>
          </a:p>
          <a:p>
            <a:r>
              <a:rPr lang="en-US" sz="4400" b="1" dirty="0">
                <a:highlight>
                  <a:srgbClr val="FFFF00"/>
                </a:highlight>
              </a:rPr>
              <a:t>Thursday September 27</a:t>
            </a:r>
            <a:r>
              <a:rPr lang="en-US" sz="4400" b="1" baseline="30000" dirty="0">
                <a:highlight>
                  <a:srgbClr val="FFFF00"/>
                </a:highlight>
              </a:rPr>
              <a:t>th</a:t>
            </a:r>
            <a:r>
              <a:rPr lang="en-US" sz="4400" b="1" dirty="0">
                <a:highlight>
                  <a:srgbClr val="FFFF00"/>
                </a:highlight>
              </a:rPr>
              <a:t> – Advisory 12 – Mr. Durand</a:t>
            </a:r>
          </a:p>
          <a:p>
            <a:r>
              <a:rPr lang="en-US" sz="4400" dirty="0">
                <a:highlight>
                  <a:srgbClr val="FFFF00"/>
                </a:highlight>
              </a:rPr>
              <a:t>Friday September 28</a:t>
            </a:r>
            <a:r>
              <a:rPr lang="en-US" sz="4400" baseline="30000" dirty="0">
                <a:highlight>
                  <a:srgbClr val="FFFF00"/>
                </a:highlight>
              </a:rPr>
              <a:t>th</a:t>
            </a:r>
            <a:r>
              <a:rPr lang="en-US" sz="4400" dirty="0">
                <a:highlight>
                  <a:srgbClr val="FFFF00"/>
                </a:highlight>
              </a:rPr>
              <a:t> – Advisory 13 – Mr. Martin</a:t>
            </a:r>
            <a:endParaRPr lang="en-US" sz="3600" dirty="0">
              <a:highlight>
                <a:srgbClr val="FFFF00"/>
              </a:highlight>
            </a:endParaRPr>
          </a:p>
        </p:txBody>
      </p:sp>
      <p:pic>
        <p:nvPicPr>
          <p:cNvPr id="4" name="Picture 3">
            <a:extLst>
              <a:ext uri="{FF2B5EF4-FFF2-40B4-BE49-F238E27FC236}">
                <a16:creationId xmlns:a16="http://schemas.microsoft.com/office/drawing/2014/main" id="{D8B82334-438B-4A96-97D0-EFF5EF8B407E}"/>
              </a:ext>
            </a:extLst>
          </p:cNvPr>
          <p:cNvPicPr>
            <a:picLocks noChangeAspect="1"/>
          </p:cNvPicPr>
          <p:nvPr/>
        </p:nvPicPr>
        <p:blipFill>
          <a:blip r:embed="rId2"/>
          <a:stretch>
            <a:fillRect/>
          </a:stretch>
        </p:blipFill>
        <p:spPr>
          <a:xfrm>
            <a:off x="7746129" y="0"/>
            <a:ext cx="1378196" cy="1487245"/>
          </a:xfrm>
          <a:prstGeom prst="rect">
            <a:avLst/>
          </a:prstGeom>
        </p:spPr>
      </p:pic>
      <p:pic>
        <p:nvPicPr>
          <p:cNvPr id="5" name="Picture 4">
            <a:extLst>
              <a:ext uri="{FF2B5EF4-FFF2-40B4-BE49-F238E27FC236}">
                <a16:creationId xmlns:a16="http://schemas.microsoft.com/office/drawing/2014/main" id="{DC7FC943-290A-40C3-8EDB-B5EE2D55DD39}"/>
              </a:ext>
            </a:extLst>
          </p:cNvPr>
          <p:cNvPicPr>
            <a:picLocks noChangeAspect="1"/>
          </p:cNvPicPr>
          <p:nvPr/>
        </p:nvPicPr>
        <p:blipFill>
          <a:blip r:embed="rId3"/>
          <a:stretch>
            <a:fillRect/>
          </a:stretch>
        </p:blipFill>
        <p:spPr>
          <a:xfrm>
            <a:off x="-3516" y="-21283"/>
            <a:ext cx="1377815" cy="1487553"/>
          </a:xfrm>
          <a:prstGeom prst="rect">
            <a:avLst/>
          </a:prstGeom>
        </p:spPr>
      </p:pic>
    </p:spTree>
    <p:extLst>
      <p:ext uri="{BB962C8B-B14F-4D97-AF65-F5344CB8AC3E}">
        <p14:creationId xmlns:p14="http://schemas.microsoft.com/office/powerpoint/2010/main" val="337903595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3"/>
          <p:cNvSpPr>
            <a:spLocks noChangeArrowheads="1" noChangeShapeType="1" noTextEdit="1"/>
          </p:cNvSpPr>
          <p:nvPr/>
        </p:nvSpPr>
        <p:spPr bwMode="auto">
          <a:xfrm>
            <a:off x="251783" y="476672"/>
            <a:ext cx="8208913" cy="1872208"/>
          </a:xfrm>
          <a:prstGeom prst="rect">
            <a:avLst/>
          </a:prstGeom>
        </p:spPr>
        <p:txBody>
          <a:bodyPr wrap="none" lIns="91262" tIns="45633" rIns="91262" bIns="45633" fromWordArt="1">
            <a:prstTxWarp prst="textPlain">
              <a:avLst>
                <a:gd name="adj" fmla="val 50009"/>
              </a:avLst>
            </a:prstTxWarp>
            <a:scene3d>
              <a:camera prst="legacyObliqueRight"/>
              <a:lightRig rig="legacyHarsh3" dir="t"/>
            </a:scene3d>
            <a:sp3d extrusionH="100000" prstMaterial="legacyMatte">
              <a:extrusionClr>
                <a:srgbClr val="663300"/>
              </a:extrusionClr>
            </a:sp3d>
          </a:bodyPr>
          <a:lstStyle/>
          <a:p>
            <a:pPr algn="ctr"/>
            <a:r>
              <a:rPr lang="en-US" sz="3600" kern="10" dirty="0">
                <a:ln w="9525">
                  <a:round/>
                  <a:headEnd/>
                  <a:tailEnd/>
                </a:ln>
                <a:solidFill>
                  <a:srgbClr val="800000">
                    <a:alpha val="98822"/>
                  </a:srgbClr>
                </a:solidFill>
                <a:latin typeface="Papyrus"/>
              </a:rPr>
              <a:t>KODIAK</a:t>
            </a:r>
          </a:p>
          <a:p>
            <a:pPr algn="ctr"/>
            <a:r>
              <a:rPr lang="en-US" sz="3600" kern="10" dirty="0">
                <a:ln w="9525">
                  <a:round/>
                  <a:headEnd/>
                  <a:tailEnd/>
                </a:ln>
                <a:solidFill>
                  <a:srgbClr val="800000">
                    <a:alpha val="98822"/>
                  </a:srgbClr>
                </a:solidFill>
                <a:latin typeface="Papyrus"/>
              </a:rPr>
              <a:t>ATHLETICS</a:t>
            </a:r>
          </a:p>
        </p:txBody>
      </p:sp>
      <p:pic>
        <p:nvPicPr>
          <p:cNvPr id="9" name="Picture 4" descr="Bear full 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9036" y="3284984"/>
            <a:ext cx="2725092" cy="272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78516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4352" y="800100"/>
            <a:ext cx="8930572" cy="5020531"/>
          </a:xfrm>
        </p:spPr>
      </p:pic>
    </p:spTree>
    <p:extLst>
      <p:ext uri="{BB962C8B-B14F-4D97-AF65-F5344CB8AC3E}">
        <p14:creationId xmlns:p14="http://schemas.microsoft.com/office/powerpoint/2010/main" val="72739471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79DE-25D8-440D-8618-CD98DD08A05E}"/>
              </a:ext>
            </a:extLst>
          </p:cNvPr>
          <p:cNvSpPr>
            <a:spLocks noGrp="1"/>
          </p:cNvSpPr>
          <p:nvPr>
            <p:ph type="title"/>
          </p:nvPr>
        </p:nvSpPr>
        <p:spPr>
          <a:xfrm>
            <a:off x="1005879" y="265176"/>
            <a:ext cx="7132319" cy="5468080"/>
          </a:xfrm>
        </p:spPr>
        <p:txBody>
          <a:bodyPr>
            <a:normAutofit/>
          </a:bodyPr>
          <a:lstStyle/>
          <a:p>
            <a:pPr algn="ctr"/>
            <a:r>
              <a:rPr lang="en-US" b="1" dirty="0"/>
              <a:t>Reminder to </a:t>
            </a:r>
            <a:br>
              <a:rPr lang="en-US" b="1" dirty="0"/>
            </a:br>
            <a:r>
              <a:rPr lang="en-US" b="1" dirty="0"/>
              <a:t>ALL Swim Team members </a:t>
            </a:r>
            <a:br>
              <a:rPr lang="en-US" b="1" dirty="0"/>
            </a:br>
            <a:br>
              <a:rPr lang="en-US" b="1" dirty="0"/>
            </a:br>
            <a:br>
              <a:rPr lang="en-US" dirty="0"/>
            </a:br>
            <a:r>
              <a:rPr lang="en-US" dirty="0"/>
              <a:t>Registration on </a:t>
            </a:r>
            <a:r>
              <a:rPr lang="en-US" dirty="0" err="1"/>
              <a:t>Karelo</a:t>
            </a:r>
            <a:r>
              <a:rPr lang="en-US" dirty="0"/>
              <a:t> must be completed by Friday, Sept 28</a:t>
            </a:r>
            <a:r>
              <a:rPr lang="en-US" baseline="30000" dirty="0"/>
              <a:t>th</a:t>
            </a:r>
            <a:r>
              <a:rPr lang="en-US" dirty="0"/>
              <a:t>.  </a:t>
            </a:r>
            <a:br>
              <a:rPr lang="en-US" dirty="0"/>
            </a:br>
            <a:br>
              <a:rPr lang="en-US" dirty="0"/>
            </a:br>
            <a:r>
              <a:rPr lang="en-US" dirty="0"/>
              <a:t>Please see </a:t>
            </a:r>
            <a:r>
              <a:rPr lang="en-US" dirty="0" err="1"/>
              <a:t>Ms</a:t>
            </a:r>
            <a:r>
              <a:rPr lang="en-US" dirty="0"/>
              <a:t> Mason if you need more information.</a:t>
            </a:r>
            <a:br>
              <a:rPr lang="en-US" dirty="0"/>
            </a:br>
            <a:endParaRPr lang="en-US" dirty="0"/>
          </a:p>
        </p:txBody>
      </p:sp>
    </p:spTree>
    <p:extLst>
      <p:ext uri="{BB962C8B-B14F-4D97-AF65-F5344CB8AC3E}">
        <p14:creationId xmlns:p14="http://schemas.microsoft.com/office/powerpoint/2010/main" val="43196186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 Girls Basketball Tryouts</a:t>
            </a:r>
          </a:p>
        </p:txBody>
      </p:sp>
      <p:sp>
        <p:nvSpPr>
          <p:cNvPr id="3" name="TextBox 2"/>
          <p:cNvSpPr txBox="1"/>
          <p:nvPr/>
        </p:nvSpPr>
        <p:spPr>
          <a:xfrm>
            <a:off x="457200" y="1962150"/>
            <a:ext cx="5036625" cy="4278094"/>
          </a:xfrm>
          <a:prstGeom prst="rect">
            <a:avLst/>
          </a:prstGeom>
        </p:spPr>
        <p:txBody>
          <a:bodyPr rtlCol="0">
            <a:spAutoFit/>
          </a:bodyPr>
          <a:lstStyle/>
          <a:p>
            <a:pPr algn="ctr"/>
            <a:r>
              <a:rPr lang="en-US" sz="4400" u="sng" dirty="0">
                <a:solidFill>
                  <a:schemeClr val="tx1">
                    <a:lumMod val="75000"/>
                  </a:schemeClr>
                </a:solidFill>
                <a:latin typeface="Calibri"/>
              </a:rPr>
              <a:t>TODAY</a:t>
            </a:r>
          </a:p>
          <a:p>
            <a:r>
              <a:rPr lang="EN-US" sz="3200" dirty="0">
                <a:solidFill>
                  <a:srgbClr val="FFFFFF"/>
                </a:solidFill>
                <a:latin typeface="Calibri"/>
              </a:rPr>
              <a:t>Thu Sep 27 – 6:30-8:30 pm</a:t>
            </a:r>
            <a:endParaRPr lang="EN-US" sz="3200" dirty="0">
              <a:solidFill>
                <a:srgbClr val="FFFFFF"/>
              </a:solidFill>
              <a:latin typeface="Arial"/>
            </a:endParaRPr>
          </a:p>
          <a:p>
            <a:endParaRPr lang="EN-US" sz="2800" b="0" dirty="0">
              <a:solidFill>
                <a:srgbClr val="FFFFFF"/>
              </a:solidFill>
            </a:endParaRPr>
          </a:p>
          <a:p>
            <a:r>
              <a:rPr lang="EN-US" sz="2800" b="0" dirty="0">
                <a:solidFill>
                  <a:srgbClr val="FFFFFF"/>
                </a:solidFill>
              </a:rPr>
              <a:t>Heritage Woods Secondary</a:t>
            </a:r>
          </a:p>
          <a:p>
            <a:endParaRPr lang="EN-US" sz="2800" b="0" dirty="0">
              <a:solidFill>
                <a:srgbClr val="FFFFFF"/>
              </a:solidFill>
            </a:endParaRPr>
          </a:p>
          <a:p>
            <a:r>
              <a:rPr lang="EN-US" sz="2800" b="0" dirty="0">
                <a:solidFill>
                  <a:srgbClr val="FFFFFF"/>
                </a:solidFill>
              </a:rPr>
              <a:t>Bring your water bottle, appropriate athletic wear,  a reversible jersey, and a good attitude!!</a:t>
            </a:r>
          </a:p>
        </p:txBody>
      </p:sp>
      <p:pic>
        <p:nvPicPr>
          <p:cNvPr id="4" name="Picture 3" descr="TranspBackground.png"/>
          <p:cNvPicPr>
            <a:picLocks noChangeAspect="1"/>
          </p:cNvPicPr>
          <p:nvPr/>
        </p:nvPicPr>
        <p:blipFill>
          <a:blip r:embed="rId2"/>
          <a:stretch>
            <a:fillRect/>
          </a:stretch>
        </p:blipFill>
        <p:spPr>
          <a:xfrm>
            <a:off x="4703948" y="3152775"/>
            <a:ext cx="3976901" cy="3190157"/>
          </a:xfrm>
          <a:prstGeom prst="rect">
            <a:avLst/>
          </a:prstGeom>
        </p:spPr>
      </p:pic>
    </p:spTree>
    <p:extLst>
      <p:ext uri="{BB962C8B-B14F-4D97-AF65-F5344CB8AC3E}">
        <p14:creationId xmlns:p14="http://schemas.microsoft.com/office/powerpoint/2010/main" val="210400752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theme/theme1.xml><?xml version="1.0" encoding="utf-8"?>
<a:theme xmlns:a="http://schemas.openxmlformats.org/drawingml/2006/main" name="WritingDesignTemplate">
  <a:themeElements>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WritingDesignTemplate">
  <a:themeElements>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WritingDesignTemplate">
  <a:themeElements>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Library Kodiak">
  <a:themeElements>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Library Kodi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rary Kodi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brary Kodi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brary Kodi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brary Kodi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brary Kodi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brary Kodi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brary Kodi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brary Kodi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brary Kodi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brary Kodi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Purple Segoe 4-3 template-template_April-17-2007">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6.xml><?xml version="1.0" encoding="utf-8"?>
<a:theme xmlns:a="http://schemas.openxmlformats.org/drawingml/2006/main" name="12_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Library Kodiak">
  <a:themeElements>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Library Kodi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rary Kodi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brary Kodi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brary Kodi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brary Kodi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brary Kodi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brary Kodi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brary Kodi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brary Kodi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brary Kodi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brary Kodi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cean 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9.xml><?xml version="1.0" encoding="utf-8"?>
<a:theme xmlns:a="http://schemas.openxmlformats.org/drawingml/2006/main" name="1_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1.xml><?xml version="1.0" encoding="utf-8"?>
<a:theme xmlns:a="http://schemas.openxmlformats.org/drawingml/2006/main" name="Public Awareness op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lgn="l">
          <a:defRPr dirty="0" smtClean="0"/>
        </a:defPPr>
      </a:lstStyle>
    </a:txDef>
  </a:objectDefaults>
  <a:extraClrSchemeLst/>
</a:theme>
</file>

<file path=ppt/theme/theme22.xml><?xml version="1.0" encoding="utf-8"?>
<a:theme xmlns:a="http://schemas.openxmlformats.org/drawingml/2006/main" name="13_Library Kodiak">
  <a:themeElements>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Library Kodi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rary Kodi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brary Kodi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brary Kodi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brary Kodi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brary Kodi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brary Kodi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brary Kodi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brary Kodi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brary Kodi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brary Kodi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ibrary Kodiak">
  <a:themeElements>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Library Kodi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rary Kodi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brary Kodi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brary Kodi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brary Kodi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brary Kodi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brary Kodi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brary Kodi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brary Kodi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brary Kodi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brary Kodi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WritingDesignTemplate">
  <a:themeElements>
    <a:clrScheme name="1_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1_WritingDesignTemplate">
      <a:majorFont>
        <a:latin typeface="Arial"/>
        <a:ea typeface=""/>
        <a:cs typeface=""/>
      </a:majorFont>
      <a:minorFont>
        <a:latin typeface="Arial"/>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Writing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WritingDesignTemplate">
  <a:themeElements>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WritingDesignTemplate">
  <a:themeElements>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WritingDesignTemplate">
  <a:themeElements>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572F303E23F0498479A555D0683BB7" ma:contentTypeVersion="2" ma:contentTypeDescription="Create a new document." ma:contentTypeScope="" ma:versionID="6a9f7200a3671cc9bc5a30f75f900ef4">
  <xsd:schema xmlns:xsd="http://www.w3.org/2001/XMLSchema" xmlns:xs="http://www.w3.org/2001/XMLSchema" xmlns:p="http://schemas.microsoft.com/office/2006/metadata/properties" xmlns:ns2="4974a229-6bfe-4c31-824b-255fd2336b12" targetNamespace="http://schemas.microsoft.com/office/2006/metadata/properties" ma:root="true" ma:fieldsID="b914ef6ebabfc9201750253f48720df1" ns2:_="">
    <xsd:import namespace="4974a229-6bfe-4c31-824b-255fd2336b1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4a229-6bfe-4c31-824b-255fd2336b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00A36F-21DD-47BF-BA27-468361369EB5}">
  <ds:schemaRefs>
    <ds:schemaRef ds:uri="4974a229-6bfe-4c31-824b-255fd2336b12"/>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3C24D32-8F1B-47CB-84B2-3EAC78F0D5A1}">
  <ds:schemaRefs>
    <ds:schemaRef ds:uri="http://schemas.microsoft.com/sharepoint/v3/contenttype/forms"/>
  </ds:schemaRefs>
</ds:datastoreItem>
</file>

<file path=customXml/itemProps3.xml><?xml version="1.0" encoding="utf-8"?>
<ds:datastoreItem xmlns:ds="http://schemas.openxmlformats.org/officeDocument/2006/customXml" ds:itemID="{EE664218-65A9-4C4C-8DF6-BEEBF107C2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74a229-6bfe-4c31-824b-255fd2336b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76473</TotalTime>
  <Words>593</Words>
  <Application>Microsoft Office PowerPoint</Application>
  <PresentationFormat>On-screen Show (4:3)</PresentationFormat>
  <Paragraphs>119</Paragraphs>
  <Slides>23</Slides>
  <Notes>4</Notes>
  <HiddenSlides>0</HiddenSlides>
  <MMClips>0</MMClips>
  <ScaleCrop>false</ScaleCrop>
  <HeadingPairs>
    <vt:vector size="6" baseType="variant">
      <vt:variant>
        <vt:lpstr>Fonts Used</vt:lpstr>
      </vt:variant>
      <vt:variant>
        <vt:i4>17</vt:i4>
      </vt:variant>
      <vt:variant>
        <vt:lpstr>Theme</vt:lpstr>
      </vt:variant>
      <vt:variant>
        <vt:i4>25</vt:i4>
      </vt:variant>
      <vt:variant>
        <vt:lpstr>Slide Titles</vt:lpstr>
      </vt:variant>
      <vt:variant>
        <vt:i4>23</vt:i4>
      </vt:variant>
    </vt:vector>
  </HeadingPairs>
  <TitlesOfParts>
    <vt:vector size="65" baseType="lpstr">
      <vt:lpstr>맑은 고딕</vt:lpstr>
      <vt:lpstr>Arial</vt:lpstr>
      <vt:lpstr>Arial Black</vt:lpstr>
      <vt:lpstr>Berlin Sans FB Demi</vt:lpstr>
      <vt:lpstr>Bodoni MT Black</vt:lpstr>
      <vt:lpstr>Calibri</vt:lpstr>
      <vt:lpstr>Calibri Light</vt:lpstr>
      <vt:lpstr>Cooper Black</vt:lpstr>
      <vt:lpstr>Courier New</vt:lpstr>
      <vt:lpstr>Georgia</vt:lpstr>
      <vt:lpstr>Palatino Linotype</vt:lpstr>
      <vt:lpstr>Papyrus</vt:lpstr>
      <vt:lpstr>Stencil</vt:lpstr>
      <vt:lpstr>Times New Roman</vt:lpstr>
      <vt:lpstr>Tw Cen MT</vt:lpstr>
      <vt:lpstr>Verdana</vt:lpstr>
      <vt:lpstr>Wingdings</vt:lpstr>
      <vt:lpstr>WritingDesignTemplate</vt:lpstr>
      <vt:lpstr>Custom Design</vt:lpstr>
      <vt:lpstr>Library Kodiak</vt:lpstr>
      <vt:lpstr>1_WritingDesignTemplate</vt:lpstr>
      <vt:lpstr>2_WritingDesignTemplate</vt:lpstr>
      <vt:lpstr>3_WritingDesignTemplate</vt:lpstr>
      <vt:lpstr>4_WritingDesignTemplate</vt:lpstr>
      <vt:lpstr>5_WritingDesignTemplate</vt:lpstr>
      <vt:lpstr>9_WritingDesignTemplate</vt:lpstr>
      <vt:lpstr>10_WritingDesignTemplate</vt:lpstr>
      <vt:lpstr>13_WritingDesignTemplate</vt:lpstr>
      <vt:lpstr>6_WritingDesignTemplate</vt:lpstr>
      <vt:lpstr>1_Library Kodiak</vt:lpstr>
      <vt:lpstr>7_WritingDesignTemplate</vt:lpstr>
      <vt:lpstr>Purple Segoe 4-3 template-template_April-17-2007</vt:lpstr>
      <vt:lpstr>12_WritingDesignTemplate</vt:lpstr>
      <vt:lpstr>5_Library Kodiak</vt:lpstr>
      <vt:lpstr>Ocean 16x9</vt:lpstr>
      <vt:lpstr>1_Ocean 16x9</vt:lpstr>
      <vt:lpstr>Droplet</vt:lpstr>
      <vt:lpstr>Public Awareness opt2</vt:lpstr>
      <vt:lpstr>13_Library Kodiak</vt:lpstr>
      <vt:lpstr>4_Office Theme</vt:lpstr>
      <vt:lpstr>2_Office Theme</vt:lpstr>
      <vt:lpstr>3_Office Theme</vt:lpstr>
      <vt:lpstr>PowerPoint Presentation</vt:lpstr>
      <vt:lpstr>ATTENTION GRADE 12s</vt:lpstr>
      <vt:lpstr>Canadian Universities Events for SD43 Students &amp; parents</vt:lpstr>
      <vt:lpstr>TERRY FOX RUN Bell Schedule</vt:lpstr>
      <vt:lpstr>Attention All Grade Nine’s!!</vt:lpstr>
      <vt:lpstr>PowerPoint Presentation</vt:lpstr>
      <vt:lpstr>PowerPoint Presentation</vt:lpstr>
      <vt:lpstr>Reminder to  ALL Swim Team members    Registration on Karelo must be completed by Friday, Sept 28th.    Please see Ms Mason if you need more information. </vt:lpstr>
      <vt:lpstr>Sr Girls Basketball Tryouts</vt:lpstr>
      <vt:lpstr>PowerPoint Presentation</vt:lpstr>
      <vt:lpstr>PowerPoint Presentation</vt:lpstr>
      <vt:lpstr>PowerPoint Presentation</vt:lpstr>
      <vt:lpstr>Heritage Woods Key Club </vt:lpstr>
      <vt:lpstr>PowerPoint Presentation</vt:lpstr>
      <vt:lpstr>Model United Nations Club </vt:lpstr>
      <vt:lpstr>KWAP FUNDRAISER!! Toonie Tuesdays!! </vt:lpstr>
      <vt:lpstr>PowerPoint Presentation</vt:lpstr>
      <vt:lpstr>PowerPoint Presentation</vt:lpstr>
      <vt:lpstr>WE HAVE A New Charging Station!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February 17th</dc:title>
  <dc:subject/>
  <dc:creator>Chaffee, Paul</dc:creator>
  <cp:keywords/>
  <dc:description/>
  <cp:lastModifiedBy>Kaufmann, Silke</cp:lastModifiedBy>
  <cp:revision>14096</cp:revision>
  <cp:lastPrinted>2018-09-25T22:38:33Z</cp:lastPrinted>
  <dcterms:modified xsi:type="dcterms:W3CDTF">2018-09-28T19:10:09Z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0x0101006D572F303E23F0498479A555D0683BB7</vt:lpwstr>
  </property>
  <property fmtid="{D5CDD505-2E9C-101B-9397-08002B2CF9AE}" pid="4" name="Subject">
    <vt:lpwstr/>
  </property>
  <property fmtid="{D5CDD505-2E9C-101B-9397-08002B2CF9AE}" pid="5" name="Keywords">
    <vt:lpwstr/>
  </property>
  <property fmtid="{D5CDD505-2E9C-101B-9397-08002B2CF9AE}" pid="6" name="_Author">
    <vt:lpwstr>Chaffee, Paul</vt:lpwstr>
  </property>
  <property fmtid="{D5CDD505-2E9C-101B-9397-08002B2CF9AE}" pid="7" name="_Category">
    <vt:lpwstr/>
  </property>
  <property fmtid="{D5CDD505-2E9C-101B-9397-08002B2CF9AE}" pid="8" name="Slides">
    <vt:lpwstr>49</vt:lpwstr>
  </property>
  <property fmtid="{D5CDD505-2E9C-101B-9397-08002B2CF9AE}" pid="9" name="Categories">
    <vt:lpwstr/>
  </property>
  <property fmtid="{D5CDD505-2E9C-101B-9397-08002B2CF9AE}" pid="10" name="Approval Level">
    <vt:lpwstr/>
  </property>
  <property fmtid="{D5CDD505-2E9C-101B-9397-08002B2CF9AE}" pid="11" name="_Comments">
    <vt:lpwstr/>
  </property>
  <property fmtid="{D5CDD505-2E9C-101B-9397-08002B2CF9AE}" pid="12" name="Assigned To">
    <vt:lpwstr/>
  </property>
  <property fmtid="{D5CDD505-2E9C-101B-9397-08002B2CF9AE}" pid="13" name="Order">
    <vt:r8>239000</vt:r8>
  </property>
</Properties>
</file>